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13716000" cx="24384000"/>
  <p:notesSz cx="6858000" cy="9144000"/>
  <p:embeddedFontLst>
    <p:embeddedFont>
      <p:font typeface="Cabin"/>
      <p:regular r:id="rId63"/>
      <p:bold r:id="rId64"/>
      <p:italic r:id="rId65"/>
      <p:boldItalic r:id="rId66"/>
    </p:embeddedFont>
    <p:embeddedFont>
      <p:font typeface="Gothic A1 SemiBold"/>
      <p:regular r:id="rId67"/>
      <p:bold r:id="rId68"/>
    </p:embeddedFont>
    <p:embeddedFont>
      <p:font typeface="Domine"/>
      <p:regular r:id="rId69"/>
      <p:bold r:id="rId70"/>
    </p:embeddedFont>
    <p:embeddedFont>
      <p:font typeface="Gothic A1"/>
      <p:regular r:id="rId71"/>
      <p:bold r:id="rId72"/>
    </p:embeddedFont>
    <p:embeddedFont>
      <p:font typeface="Helvetica Neue"/>
      <p:regular r:id="rId73"/>
      <p:bold r:id="rId74"/>
      <p:italic r:id="rId75"/>
      <p:boldItalic r:id="rId76"/>
    </p:embeddedFont>
    <p:embeddedFont>
      <p:font typeface="Open Sans ExtraBold"/>
      <p:bold r:id="rId77"/>
      <p:boldItalic r:id="rId78"/>
    </p:embeddedFont>
    <p:embeddedFont>
      <p:font typeface="Open Sans Light"/>
      <p:regular r:id="rId79"/>
      <p:bold r:id="rId80"/>
      <p:italic r:id="rId81"/>
      <p:boldItalic r:id="rId82"/>
    </p:embeddedFont>
    <p:embeddedFont>
      <p:font typeface="Open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83CA19-6D06-4C10-A789-E4789815DD76}">
  <a:tblStyle styleId="{2083CA19-6D06-4C10-A789-E4789815DD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1B688DA-24CC-46F6-AE9C-10DB2FEB3B0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bold.fntdata"/><Relationship Id="rId83" Type="http://schemas.openxmlformats.org/officeDocument/2006/relationships/font" Target="fonts/OpenSans-regular.fntdata"/><Relationship Id="rId42" Type="http://schemas.openxmlformats.org/officeDocument/2006/relationships/slide" Target="slides/slide37.xml"/><Relationship Id="rId86" Type="http://schemas.openxmlformats.org/officeDocument/2006/relationships/font" Target="fonts/OpenSans-boldItalic.fntdata"/><Relationship Id="rId41" Type="http://schemas.openxmlformats.org/officeDocument/2006/relationships/slide" Target="slides/slide36.xml"/><Relationship Id="rId85" Type="http://schemas.openxmlformats.org/officeDocument/2006/relationships/font" Target="fonts/OpenSans-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Light-bold.fntdata"/><Relationship Id="rId82" Type="http://schemas.openxmlformats.org/officeDocument/2006/relationships/font" Target="fonts/OpenSansLight-boldItalic.fntdata"/><Relationship Id="rId81" Type="http://schemas.openxmlformats.org/officeDocument/2006/relationships/font" Target="fonts/OpenSans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GothicA1-bold.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OpenSansExtraBold-bold.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OpenSansLight-regular.fntdata"/><Relationship Id="rId34" Type="http://schemas.openxmlformats.org/officeDocument/2006/relationships/slide" Target="slides/slide29.xml"/><Relationship Id="rId78" Type="http://schemas.openxmlformats.org/officeDocument/2006/relationships/font" Target="fonts/OpenSansExtraBold-boldItalic.fntdata"/><Relationship Id="rId71" Type="http://schemas.openxmlformats.org/officeDocument/2006/relationships/font" Target="fonts/GothicA1-regular.fntdata"/><Relationship Id="rId70" Type="http://schemas.openxmlformats.org/officeDocument/2006/relationships/font" Target="fonts/Domin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Cabin-bold.fntdata"/><Relationship Id="rId63" Type="http://schemas.openxmlformats.org/officeDocument/2006/relationships/font" Target="fonts/Cabin-regular.fntdata"/><Relationship Id="rId22" Type="http://schemas.openxmlformats.org/officeDocument/2006/relationships/slide" Target="slides/slide17.xml"/><Relationship Id="rId66" Type="http://schemas.openxmlformats.org/officeDocument/2006/relationships/font" Target="fonts/Cabin-boldItalic.fntdata"/><Relationship Id="rId21" Type="http://schemas.openxmlformats.org/officeDocument/2006/relationships/slide" Target="slides/slide16.xml"/><Relationship Id="rId65" Type="http://schemas.openxmlformats.org/officeDocument/2006/relationships/font" Target="fonts/Cabin-italic.fntdata"/><Relationship Id="rId24" Type="http://schemas.openxmlformats.org/officeDocument/2006/relationships/slide" Target="slides/slide19.xml"/><Relationship Id="rId68" Type="http://schemas.openxmlformats.org/officeDocument/2006/relationships/font" Target="fonts/GothicA1SemiBold-bold.fntdata"/><Relationship Id="rId23" Type="http://schemas.openxmlformats.org/officeDocument/2006/relationships/slide" Target="slides/slide18.xml"/><Relationship Id="rId67" Type="http://schemas.openxmlformats.org/officeDocument/2006/relationships/font" Target="fonts/GothicA1SemiBol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omin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a96483b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a96483b0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e220b8d21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e220b8d21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Discussion on each scenario: does this seem </a:t>
            </a:r>
            <a:r>
              <a:rPr lang="en-US"/>
              <a:t>familiar</a:t>
            </a:r>
            <a:r>
              <a:rPr lang="en-US"/>
              <a:t>? Been in this situation? What happened?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e220b8d21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e220b8d21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Discussion on each scenario: does this seem familiar? Been in this situation? What happened?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e220b8d21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e220b8d21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Discussion on each scenario: does this seem familiar? Been in this situation? What happened?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e220b8d2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ce220b8d21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Zoom poll followed by discussion - is this working? yes/no/maybe/sort-of and what are the issues?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e220b8d21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ce220b8d21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rgbClr val="4A4A4A"/>
                </a:solidFill>
                <a:latin typeface="Arial"/>
                <a:ea typeface="Arial"/>
                <a:cs typeface="Arial"/>
                <a:sym typeface="Arial"/>
              </a:rPr>
              <a:t>We usually think of data as tables and spreadsheets, but that’s not the only structure.</a:t>
            </a:r>
            <a:endParaRPr sz="1200">
              <a:solidFill>
                <a:schemeClr val="dk1"/>
              </a:solidFill>
              <a:latin typeface="Arial"/>
              <a:ea typeface="Arial"/>
              <a:cs typeface="Arial"/>
              <a:sym typeface="Arial"/>
            </a:endParaRPr>
          </a:p>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beec4b213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cbeec4b213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Pros: </a:t>
            </a:r>
            <a:r>
              <a:rPr lang="en-US"/>
              <a:t>easy to use and explain, can be opened in many platforms eg excel </a:t>
            </a:r>
            <a:endParaRPr/>
          </a:p>
          <a:p>
            <a:pPr indent="0" lvl="0" marL="0" rtl="0" algn="l">
              <a:lnSpc>
                <a:spcPct val="117999"/>
              </a:lnSpc>
              <a:spcBef>
                <a:spcPts val="0"/>
              </a:spcBef>
              <a:spcAft>
                <a:spcPts val="0"/>
              </a:spcAft>
              <a:buNone/>
            </a:pPr>
            <a:r>
              <a:rPr lang="en-US"/>
              <a:t>Cons: limitations when relationships between entities are more complex e.g. one to many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beec4b213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gcbeec4b213_1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Pros: Reduce duplication of common </a:t>
            </a:r>
            <a:r>
              <a:rPr lang="en-US"/>
              <a:t>fields, allow definition of reference values that many tables can use</a:t>
            </a:r>
            <a:endParaRPr/>
          </a:p>
          <a:p>
            <a:pPr indent="0" lvl="0" marL="0" rtl="0" algn="l">
              <a:lnSpc>
                <a:spcPct val="117999"/>
              </a:lnSpc>
              <a:spcBef>
                <a:spcPts val="0"/>
              </a:spcBef>
              <a:spcAft>
                <a:spcPts val="0"/>
              </a:spcAft>
              <a:buNone/>
            </a:pPr>
            <a:r>
              <a:rPr lang="en-US"/>
              <a:t>Cons: require knowledge of coding languages (SQL and variants) to get your data back out and create reports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beec4b213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cbeec4b213_1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Pros: well structured, machine readable - used in web pages and applications for that reason, and good for accessibility</a:t>
            </a:r>
            <a:endParaRPr/>
          </a:p>
          <a:p>
            <a:pPr indent="0" lvl="0" marL="0" rtl="0" algn="l">
              <a:lnSpc>
                <a:spcPct val="117999"/>
              </a:lnSpc>
              <a:spcBef>
                <a:spcPts val="0"/>
              </a:spcBef>
              <a:spcAft>
                <a:spcPts val="0"/>
              </a:spcAft>
              <a:buNone/>
            </a:pPr>
            <a:r>
              <a:rPr lang="en-US"/>
              <a:t>Cons: finicky, one misplaced comma or curly bracket </a:t>
            </a:r>
            <a:r>
              <a:rPr lang="en-US"/>
              <a:t>and nothing works. users need to learn the correct syntax.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beec4b213_1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cbeec4b213_1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Pros: ideal for scenarios where an entity can have many different relationships, and </a:t>
            </a:r>
            <a:r>
              <a:rPr lang="en-US"/>
              <a:t>different types of relationships, with multiple other entities</a:t>
            </a:r>
            <a:endParaRPr/>
          </a:p>
          <a:p>
            <a:pPr indent="0" lvl="0" marL="0" rtl="0" algn="l">
              <a:lnSpc>
                <a:spcPct val="117999"/>
              </a:lnSpc>
              <a:spcBef>
                <a:spcPts val="0"/>
              </a:spcBef>
              <a:spcAft>
                <a:spcPts val="0"/>
              </a:spcAft>
              <a:buNone/>
            </a:pPr>
            <a:r>
              <a:rPr lang="en-US"/>
              <a:t>Cons: requires radically different storage, processing and handling to the other types. steep learning curve for beginners.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a96483b0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a96483b05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beec4b213_1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gcbeec4b213_1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a:p>
            <a:pPr indent="0" lvl="0" marL="0" rtl="0" algn="l">
              <a:lnSpc>
                <a:spcPct val="117999"/>
              </a:lnSpc>
              <a:spcBef>
                <a:spcPts val="0"/>
              </a:spcBef>
              <a:spcAft>
                <a:spcPts val="0"/>
              </a:spcAft>
              <a:buNone/>
            </a:pPr>
            <a:r>
              <a:rPr lang="en-US"/>
              <a:t>Pros: ideal for defining and showing where </a:t>
            </a:r>
            <a:r>
              <a:rPr lang="en-US"/>
              <a:t>things are</a:t>
            </a:r>
            <a:endParaRPr/>
          </a:p>
          <a:p>
            <a:pPr indent="0" lvl="0" marL="0" rtl="0" algn="l">
              <a:lnSpc>
                <a:spcPct val="117999"/>
              </a:lnSpc>
              <a:spcBef>
                <a:spcPts val="0"/>
              </a:spcBef>
              <a:spcAft>
                <a:spcPts val="0"/>
              </a:spcAft>
              <a:buNone/>
            </a:pPr>
            <a:r>
              <a:rPr lang="en-US"/>
              <a:t>Cons: requires geospatial software </a:t>
            </a:r>
            <a:r>
              <a:rPr lang="en-US"/>
              <a:t>to get</a:t>
            </a:r>
            <a:r>
              <a:rPr lang="en-US"/>
              <a:t> the full value from it, which can be complex to master.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7a389c609af14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7a389c609af147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ceec76d6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cceec76d62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e24df5131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ce24df5131_0_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Excel is best software ever written. According to Martin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ceec76d62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gcceec76d62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ceec76d62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gcceec76d62_0_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beec4b213_5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beec4b213_5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how you extract actual value - by analysing and visualising the data to pull out insights</a:t>
            </a:r>
            <a:endParaRPr/>
          </a:p>
          <a:p>
            <a:pPr indent="0" lvl="0" marL="0" rtl="0" algn="l">
              <a:spcBef>
                <a:spcPts val="0"/>
              </a:spcBef>
              <a:spcAft>
                <a:spcPts val="0"/>
              </a:spcAft>
              <a:buNone/>
            </a:pPr>
            <a:r>
              <a:rPr lang="en-US"/>
              <a:t>we will you some suggestions/examples later for reference, but mainly we </a:t>
            </a:r>
            <a:r>
              <a:rPr lang="en-US"/>
              <a:t>want to make the point that it matters how you plan to report on your data - it affects what data you collect and what formats you keep it 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ceec76d62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cceec76d62_0_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Things to look out for:</a:t>
            </a:r>
            <a:endParaRPr/>
          </a:p>
          <a:p>
            <a:pPr indent="0" lvl="0" marL="0" rtl="0" algn="l">
              <a:lnSpc>
                <a:spcPct val="117999"/>
              </a:lnSpc>
              <a:spcBef>
                <a:spcPts val="0"/>
              </a:spcBef>
              <a:spcAft>
                <a:spcPts val="0"/>
              </a:spcAft>
              <a:buNone/>
            </a:pPr>
            <a:r>
              <a:rPr lang="en-US"/>
              <a:t>- ease of imports</a:t>
            </a:r>
            <a:endParaRPr/>
          </a:p>
          <a:p>
            <a:pPr indent="0" lvl="0" marL="0" rtl="0" algn="l">
              <a:lnSpc>
                <a:spcPct val="117999"/>
              </a:lnSpc>
              <a:spcBef>
                <a:spcPts val="0"/>
              </a:spcBef>
              <a:spcAft>
                <a:spcPts val="0"/>
              </a:spcAft>
              <a:buNone/>
            </a:pPr>
            <a:r>
              <a:rPr lang="en-US"/>
              <a:t>- cleans up data itself</a:t>
            </a:r>
            <a:endParaRPr/>
          </a:p>
          <a:p>
            <a:pPr indent="0" lvl="0" marL="0" rtl="0" algn="l">
              <a:lnSpc>
                <a:spcPct val="117999"/>
              </a:lnSpc>
              <a:spcBef>
                <a:spcPts val="0"/>
              </a:spcBef>
              <a:spcAft>
                <a:spcPts val="0"/>
              </a:spcAft>
              <a:buNone/>
            </a:pPr>
            <a:r>
              <a:rPr lang="en-US"/>
              <a:t>- clear visuals</a:t>
            </a:r>
            <a:endParaRPr/>
          </a:p>
          <a:p>
            <a:pPr indent="0" lvl="0" marL="0" rtl="0" algn="l">
              <a:lnSpc>
                <a:spcPct val="117999"/>
              </a:lnSpc>
              <a:spcBef>
                <a:spcPts val="0"/>
              </a:spcBef>
              <a:spcAft>
                <a:spcPts val="0"/>
              </a:spcAft>
              <a:buNone/>
            </a:pPr>
            <a:r>
              <a:rPr lang="en-US"/>
              <a:t>- easy sharing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ceec76d62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gcceec76d62_0_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Things to look out for:</a:t>
            </a:r>
            <a:endParaRPr/>
          </a:p>
          <a:p>
            <a:pPr indent="0" lvl="0" marL="0" rtl="0" algn="l">
              <a:lnSpc>
                <a:spcPct val="117999"/>
              </a:lnSpc>
              <a:spcBef>
                <a:spcPts val="0"/>
              </a:spcBef>
              <a:spcAft>
                <a:spcPts val="0"/>
              </a:spcAft>
              <a:buNone/>
            </a:pPr>
            <a:r>
              <a:rPr lang="en-US"/>
              <a:t>- ease of imports</a:t>
            </a:r>
            <a:endParaRPr/>
          </a:p>
          <a:p>
            <a:pPr indent="0" lvl="0" marL="0" rtl="0" algn="l">
              <a:lnSpc>
                <a:spcPct val="117999"/>
              </a:lnSpc>
              <a:spcBef>
                <a:spcPts val="0"/>
              </a:spcBef>
              <a:spcAft>
                <a:spcPts val="0"/>
              </a:spcAft>
              <a:buNone/>
            </a:pPr>
            <a:r>
              <a:rPr lang="en-US"/>
              <a:t>- cleans up data itself</a:t>
            </a:r>
            <a:endParaRPr/>
          </a:p>
          <a:p>
            <a:pPr indent="0" lvl="0" marL="0" rtl="0" algn="l">
              <a:lnSpc>
                <a:spcPct val="117999"/>
              </a:lnSpc>
              <a:spcBef>
                <a:spcPts val="0"/>
              </a:spcBef>
              <a:spcAft>
                <a:spcPts val="0"/>
              </a:spcAft>
              <a:buNone/>
            </a:pPr>
            <a:r>
              <a:rPr lang="en-US"/>
              <a:t>- clear visuals</a:t>
            </a:r>
            <a:endParaRPr/>
          </a:p>
          <a:p>
            <a:pPr indent="0" lvl="0" marL="0" rtl="0" algn="l">
              <a:lnSpc>
                <a:spcPct val="117999"/>
              </a:lnSpc>
              <a:spcBef>
                <a:spcPts val="0"/>
              </a:spcBef>
              <a:spcAft>
                <a:spcPts val="0"/>
              </a:spcAft>
              <a:buNone/>
            </a:pPr>
            <a:r>
              <a:rPr lang="en-US"/>
              <a:t>- easy sharing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ceec76d62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cceec76d62_0_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Things to look out for:</a:t>
            </a:r>
            <a:endParaRPr/>
          </a:p>
          <a:p>
            <a:pPr indent="0" lvl="0" marL="0" rtl="0" algn="l">
              <a:lnSpc>
                <a:spcPct val="117999"/>
              </a:lnSpc>
              <a:spcBef>
                <a:spcPts val="0"/>
              </a:spcBef>
              <a:spcAft>
                <a:spcPts val="0"/>
              </a:spcAft>
              <a:buNone/>
            </a:pPr>
            <a:r>
              <a:rPr lang="en-US"/>
              <a:t>- ease of imports</a:t>
            </a:r>
            <a:endParaRPr/>
          </a:p>
          <a:p>
            <a:pPr indent="0" lvl="0" marL="0" rtl="0" algn="l">
              <a:lnSpc>
                <a:spcPct val="117999"/>
              </a:lnSpc>
              <a:spcBef>
                <a:spcPts val="0"/>
              </a:spcBef>
              <a:spcAft>
                <a:spcPts val="0"/>
              </a:spcAft>
              <a:buNone/>
            </a:pPr>
            <a:r>
              <a:rPr lang="en-US"/>
              <a:t>- cleans up data itself</a:t>
            </a:r>
            <a:endParaRPr/>
          </a:p>
          <a:p>
            <a:pPr indent="0" lvl="0" marL="0" rtl="0" algn="l">
              <a:lnSpc>
                <a:spcPct val="117999"/>
              </a:lnSpc>
              <a:spcBef>
                <a:spcPts val="0"/>
              </a:spcBef>
              <a:spcAft>
                <a:spcPts val="0"/>
              </a:spcAft>
              <a:buNone/>
            </a:pPr>
            <a:r>
              <a:rPr lang="en-US"/>
              <a:t>- clear visuals</a:t>
            </a:r>
            <a:endParaRPr/>
          </a:p>
          <a:p>
            <a:pPr indent="0" lvl="0" marL="0" rtl="0" algn="l">
              <a:lnSpc>
                <a:spcPct val="117999"/>
              </a:lnSpc>
              <a:spcBef>
                <a:spcPts val="0"/>
              </a:spcBef>
              <a:spcAft>
                <a:spcPts val="0"/>
              </a:spcAft>
              <a:buNone/>
            </a:pPr>
            <a:r>
              <a:rPr lang="en-US"/>
              <a:t>- easy sharing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17999"/>
              </a:lnSpc>
              <a:spcBef>
                <a:spcPts val="0"/>
              </a:spcBef>
              <a:spcAft>
                <a:spcPts val="0"/>
              </a:spcAft>
              <a:buClr>
                <a:srgbClr val="000000"/>
              </a:buClr>
              <a:buSzPts val="1100"/>
              <a:buFont typeface="Arial"/>
              <a:buChar char="●"/>
            </a:pPr>
            <a:r>
              <a:rPr lang="en-US" sz="1100"/>
              <a:t>Good afternoon and welcome to this workshop on your organisation’s data management.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e24df513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e24df513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You may already do some of these things, but no-one does all of them. This section is to give you ideas. Are you doing any of these? are there some that you might think about? if so they’d end up on the action plan later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e24df5131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ce24df5131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e24df5131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gce24df5131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e24df513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gce24df5131_0_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e24df513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1" name="Google Shape;381;gce24df5131_0_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we aren’t finance experts but we do know the value of data to these disciplines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e24df5131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gce24df5131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e24df5131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gce24df5131_0_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ceec76d62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gcceec76d62_0_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1400"/>
              <a:t>may need to explain what we mean by data estate</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ceec76d62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gcceec76d62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1400"/>
              <a:t>Wondering</a:t>
            </a:r>
            <a:r>
              <a:rPr lang="en-US" sz="1400"/>
              <a:t> about using the BMC to prompt places that data might be brought to bear in the organisation ← yes, agreed</a:t>
            </a:r>
            <a:endParaRPr sz="1400">
              <a:solidFill>
                <a:schemeClr val="dk1"/>
              </a:solidFill>
              <a:latin typeface="Gothic A1"/>
              <a:ea typeface="Gothic A1"/>
              <a:cs typeface="Gothic A1"/>
              <a:sym typeface="Gothic A1"/>
            </a:endParaRPr>
          </a:p>
          <a:p>
            <a:pPr indent="0" lvl="0" marL="0" rtl="0" algn="l">
              <a:lnSpc>
                <a:spcPct val="117999"/>
              </a:lnSpc>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41300" lvl="0" marL="457200" marR="0" rtl="0" algn="l">
              <a:lnSpc>
                <a:spcPct val="117999"/>
              </a:lnSpc>
              <a:spcBef>
                <a:spcPts val="0"/>
              </a:spcBef>
              <a:spcAft>
                <a:spcPts val="0"/>
              </a:spcAft>
              <a:buClr>
                <a:srgbClr val="000000"/>
              </a:buClr>
              <a:buSzPts val="1300"/>
              <a:buFont typeface="Arial"/>
              <a:buChar char="●"/>
            </a:pPr>
            <a:r>
              <a:rPr lang="en-US" sz="1300">
                <a:latin typeface="Helvetica Neue"/>
                <a:ea typeface="Helvetica Neue"/>
                <a:cs typeface="Helvetica Neue"/>
                <a:sym typeface="Helvetica Neue"/>
              </a:rPr>
              <a:t>3 and a half hours is a long time to be workshopping so we are going to take a couple of breaks on the way after each of the two exercises.</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e220b8d21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gce220b8d21_0_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sz="1400">
              <a:solidFill>
                <a:schemeClr val="dk1"/>
              </a:solidFill>
              <a:latin typeface="Gothic A1"/>
              <a:ea typeface="Gothic A1"/>
              <a:cs typeface="Gothic A1"/>
              <a:sym typeface="Gothic A1"/>
            </a:endParaRPr>
          </a:p>
          <a:p>
            <a:pPr indent="0" lvl="0" marL="0" rtl="0" algn="l">
              <a:lnSpc>
                <a:spcPct val="117999"/>
              </a:lnSpc>
              <a:spcBef>
                <a:spcPts val="0"/>
              </a:spcBef>
              <a:spcAft>
                <a:spcPts val="0"/>
              </a:spcAft>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e220b8d21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gce220b8d21_0_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2400"/>
              </a:spcBef>
              <a:spcAft>
                <a:spcPts val="0"/>
              </a:spcAft>
              <a:buClr>
                <a:schemeClr val="dk1"/>
              </a:buClr>
              <a:buSzPts val="1100"/>
              <a:buFont typeface="Arial"/>
              <a:buNone/>
            </a:pPr>
            <a:r>
              <a:rPr lang="en-US" sz="1400">
                <a:solidFill>
                  <a:srgbClr val="4A4A4A"/>
                </a:solidFill>
                <a:latin typeface="Gothic A1"/>
                <a:ea typeface="Gothic A1"/>
                <a:cs typeface="Gothic A1"/>
                <a:sym typeface="Gothic A1"/>
              </a:rPr>
              <a:t>Review:</a:t>
            </a:r>
            <a:endParaRPr sz="1400">
              <a:solidFill>
                <a:srgbClr val="4A4A4A"/>
              </a:solidFill>
              <a:latin typeface="Gothic A1"/>
              <a:ea typeface="Gothic A1"/>
              <a:cs typeface="Gothic A1"/>
              <a:sym typeface="Gothic A1"/>
            </a:endParaRPr>
          </a:p>
          <a:p>
            <a:pPr indent="-317500" lvl="0" marL="457200" rtl="0" algn="l">
              <a:lnSpc>
                <a:spcPct val="100000"/>
              </a:lnSpc>
              <a:spcBef>
                <a:spcPts val="0"/>
              </a:spcBef>
              <a:spcAft>
                <a:spcPts val="0"/>
              </a:spcAft>
              <a:buClr>
                <a:schemeClr val="dk1"/>
              </a:buClr>
              <a:buSzPts val="1400"/>
              <a:buFont typeface="Gothic A1"/>
              <a:buChar char="●"/>
            </a:pPr>
            <a:r>
              <a:rPr lang="en-US" sz="1400">
                <a:solidFill>
                  <a:schemeClr val="dk1"/>
                </a:solidFill>
                <a:latin typeface="Gothic A1"/>
                <a:ea typeface="Gothic A1"/>
                <a:cs typeface="Gothic A1"/>
                <a:sym typeface="Gothic A1"/>
              </a:rPr>
              <a:t>Any surprises once you started mapping?</a:t>
            </a:r>
            <a:endParaRPr sz="1400">
              <a:solidFill>
                <a:schemeClr val="dk1"/>
              </a:solidFill>
              <a:latin typeface="Gothic A1"/>
              <a:ea typeface="Gothic A1"/>
              <a:cs typeface="Gothic A1"/>
              <a:sym typeface="Gothic A1"/>
            </a:endParaRPr>
          </a:p>
          <a:p>
            <a:pPr indent="-317500" lvl="0" marL="457200" rtl="0" algn="l">
              <a:lnSpc>
                <a:spcPct val="100000"/>
              </a:lnSpc>
              <a:spcBef>
                <a:spcPts val="0"/>
              </a:spcBef>
              <a:spcAft>
                <a:spcPts val="0"/>
              </a:spcAft>
              <a:buClr>
                <a:schemeClr val="dk1"/>
              </a:buClr>
              <a:buSzPts val="1400"/>
              <a:buFont typeface="Gothic A1"/>
              <a:buChar char="●"/>
            </a:pPr>
            <a:r>
              <a:rPr lang="en-US" sz="1400">
                <a:solidFill>
                  <a:schemeClr val="dk1"/>
                </a:solidFill>
                <a:latin typeface="Gothic A1"/>
                <a:ea typeface="Gothic A1"/>
                <a:cs typeface="Gothic A1"/>
                <a:sym typeface="Gothic A1"/>
              </a:rPr>
              <a:t>Views / anecdotes / thoughts?</a:t>
            </a:r>
            <a:endParaRPr sz="1400">
              <a:solidFill>
                <a:schemeClr val="dk1"/>
              </a:solidFill>
              <a:latin typeface="Gothic A1"/>
              <a:ea typeface="Gothic A1"/>
              <a:cs typeface="Gothic A1"/>
              <a:sym typeface="Gothic A1"/>
            </a:endParaRPr>
          </a:p>
          <a:p>
            <a:pPr indent="0" lvl="0" marL="0" rtl="0" algn="l">
              <a:lnSpc>
                <a:spcPct val="117999"/>
              </a:lnSpc>
              <a:spcBef>
                <a:spcPts val="0"/>
              </a:spcBef>
              <a:spcAft>
                <a:spcPts val="0"/>
              </a:spcAft>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ceec76d62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8" name="Google Shape;468;gcceec76d62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beec4b213_5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gcbeec4b213_5_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1200"/>
              <a:t>Sledgehammer to crack a nut</a:t>
            </a:r>
            <a:endParaRPr sz="1200"/>
          </a:p>
          <a:p>
            <a:pPr indent="0" lvl="0" marL="0" rtl="0" algn="l">
              <a:lnSpc>
                <a:spcPct val="117999"/>
              </a:lnSpc>
              <a:spcBef>
                <a:spcPts val="0"/>
              </a:spcBef>
              <a:spcAft>
                <a:spcPts val="0"/>
              </a:spcAft>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3" name="Google Shape;483;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beec4b213_5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1" name="Google Shape;491;gcbeec4b213_5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e220b8d21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ce220b8d21_0_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Looking back at </a:t>
            </a:r>
            <a:r>
              <a:rPr lang="en-US"/>
              <a:t>your</a:t>
            </a:r>
            <a:r>
              <a:rPr lang="en-US"/>
              <a:t> flowcharts - do you feel like you have the right platform/s?</a:t>
            </a:r>
            <a:endParaRPr/>
          </a:p>
          <a:p>
            <a:pPr indent="0" lvl="0" marL="0" rtl="0" algn="l">
              <a:spcBef>
                <a:spcPts val="0"/>
              </a:spcBef>
              <a:spcAft>
                <a:spcPts val="0"/>
              </a:spcAft>
              <a:buNone/>
            </a:pPr>
            <a:r>
              <a:rPr lang="en-US"/>
              <a:t>A look at the options, if the answer is No.</a:t>
            </a:r>
            <a:endParaRPr/>
          </a:p>
          <a:p>
            <a:pPr indent="0" lvl="0" marL="0" rtl="0" algn="l">
              <a:spcBef>
                <a:spcPts val="0"/>
              </a:spcBef>
              <a:spcAft>
                <a:spcPts val="0"/>
              </a:spcAft>
              <a:buNone/>
            </a:pPr>
            <a:r>
              <a:rPr lang="en-US"/>
              <a:t>What would we recommend in each case?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e220b8d21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e220b8d21_0_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look at the options, if the answer is No.</a:t>
            </a:r>
            <a:endParaRPr/>
          </a:p>
          <a:p>
            <a:pPr indent="0" lvl="0" marL="0" rtl="0" algn="l">
              <a:spcBef>
                <a:spcPts val="0"/>
              </a:spcBef>
              <a:spcAft>
                <a:spcPts val="0"/>
              </a:spcAft>
              <a:buNone/>
            </a:pPr>
            <a:r>
              <a:rPr lang="en-US"/>
              <a:t>What would we recommend in each case?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e220b8d21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e220b8d21_0_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we discussed some of this last week, but let’s take a closer look at the </a:t>
            </a:r>
            <a:r>
              <a:rPr lang="en-US" sz="1200"/>
              <a:t>potential</a:t>
            </a:r>
            <a:r>
              <a:rPr lang="en-US" sz="1200"/>
              <a:t> benefits.</a:t>
            </a:r>
            <a:endParaRPr sz="1200"/>
          </a:p>
          <a:p>
            <a:pPr indent="0" lvl="0" marL="0" rtl="0" algn="l">
              <a:spcBef>
                <a:spcPts val="0"/>
              </a:spcBef>
              <a:spcAft>
                <a:spcPts val="0"/>
              </a:spcAft>
              <a:buNone/>
            </a:pPr>
            <a:r>
              <a:rPr lang="en-US" sz="1200"/>
              <a:t>if you need more/different data, your options are 1. create it, 2. buy it or 3. find what someone else has </a:t>
            </a:r>
            <a:r>
              <a:rPr lang="en-US" sz="1200"/>
              <a:t>created</a:t>
            </a:r>
            <a:r>
              <a:rPr lang="en-US" sz="1200"/>
              <a:t> and get permission to use it</a:t>
            </a:r>
            <a:endParaRPr sz="1200"/>
          </a:p>
          <a:p>
            <a:pPr indent="-304800" lvl="0" marL="457200" rtl="0" algn="l">
              <a:spcBef>
                <a:spcPts val="0"/>
              </a:spcBef>
              <a:spcAft>
                <a:spcPts val="0"/>
              </a:spcAft>
              <a:buSzPts val="1200"/>
              <a:buAutoNum type="arabicPeriod"/>
            </a:pPr>
            <a:r>
              <a:rPr lang="en-US" sz="1200"/>
              <a:t>takes time</a:t>
            </a:r>
            <a:endParaRPr sz="1200"/>
          </a:p>
          <a:p>
            <a:pPr indent="-304800" lvl="0" marL="457200" rtl="0" algn="l">
              <a:spcBef>
                <a:spcPts val="0"/>
              </a:spcBef>
              <a:spcAft>
                <a:spcPts val="0"/>
              </a:spcAft>
              <a:buSzPts val="1200"/>
              <a:buAutoNum type="arabicPeriod"/>
            </a:pPr>
            <a:r>
              <a:rPr lang="en-US" sz="1200"/>
              <a:t>takes money</a:t>
            </a:r>
            <a:endParaRPr sz="1200"/>
          </a:p>
          <a:p>
            <a:pPr indent="-304800" lvl="0" marL="457200" rtl="0" algn="l">
              <a:spcBef>
                <a:spcPts val="0"/>
              </a:spcBef>
              <a:spcAft>
                <a:spcPts val="0"/>
              </a:spcAft>
              <a:buSzPts val="1200"/>
              <a:buAutoNum type="arabicPeriod"/>
            </a:pPr>
            <a:r>
              <a:rPr lang="en-US" sz="1200"/>
              <a:t>all you need is to find out if you have permission </a:t>
            </a:r>
            <a:endParaRPr sz="1200"/>
          </a:p>
          <a:p>
            <a:pPr indent="0" lvl="0" marL="0" rtl="0" algn="l">
              <a:spcBef>
                <a:spcPts val="0"/>
              </a:spcBef>
              <a:spcAft>
                <a:spcPts val="0"/>
              </a:spcAft>
              <a:buNone/>
            </a:pPr>
            <a:r>
              <a:rPr lang="en-US" sz="1200"/>
              <a:t>open data comes with permission as a default, look for open licences like OGL and CC BY</a:t>
            </a:r>
            <a:endParaRPr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e220b8d21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e220b8d21_0_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quick look at data mince and nomisweb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a6a2a8f50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gca6a2a8f50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ca6a2a8f50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9" name="Google Shape;529;gca6a2a8f50_0_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a:t>this might be a place for a </a:t>
            </a:r>
            <a:r>
              <a:rPr lang="en-US"/>
              <a:t>modified</a:t>
            </a:r>
            <a:r>
              <a:rPr lang="en-US"/>
              <a:t> BMC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a6a2a8f50_0_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1" name="Google Shape;541;gca6a2a8f50_0_1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1200"/>
              <a:t>Areas:</a:t>
            </a:r>
            <a:endParaRPr sz="1200"/>
          </a:p>
          <a:p>
            <a:pPr indent="-304800" lvl="0" marL="457200" rtl="0" algn="l">
              <a:lnSpc>
                <a:spcPct val="117999"/>
              </a:lnSpc>
              <a:spcBef>
                <a:spcPts val="0"/>
              </a:spcBef>
              <a:spcAft>
                <a:spcPts val="0"/>
              </a:spcAft>
              <a:buSzPts val="1200"/>
              <a:buChar char="-"/>
            </a:pPr>
            <a:r>
              <a:rPr lang="en-US" sz="1200"/>
              <a:t>clients</a:t>
            </a:r>
            <a:endParaRPr sz="1200"/>
          </a:p>
          <a:p>
            <a:pPr indent="-304800" lvl="0" marL="457200" rtl="0" algn="l">
              <a:lnSpc>
                <a:spcPct val="117999"/>
              </a:lnSpc>
              <a:spcBef>
                <a:spcPts val="0"/>
              </a:spcBef>
              <a:spcAft>
                <a:spcPts val="0"/>
              </a:spcAft>
              <a:buSzPts val="1200"/>
              <a:buChar char="-"/>
            </a:pPr>
            <a:r>
              <a:rPr lang="en-US" sz="1200"/>
              <a:t>channels</a:t>
            </a:r>
            <a:endParaRPr sz="1200"/>
          </a:p>
          <a:p>
            <a:pPr indent="-304800" lvl="0" marL="457200" rtl="0" algn="l">
              <a:lnSpc>
                <a:spcPct val="117999"/>
              </a:lnSpc>
              <a:spcBef>
                <a:spcPts val="0"/>
              </a:spcBef>
              <a:spcAft>
                <a:spcPts val="0"/>
              </a:spcAft>
              <a:buSzPts val="1200"/>
              <a:buChar char="-"/>
            </a:pPr>
            <a:r>
              <a:rPr lang="en-US" sz="1200"/>
              <a:t>relationships</a:t>
            </a:r>
            <a:endParaRPr sz="1200"/>
          </a:p>
          <a:p>
            <a:pPr indent="-304800" lvl="0" marL="457200" rtl="0" algn="l">
              <a:lnSpc>
                <a:spcPct val="117999"/>
              </a:lnSpc>
              <a:spcBef>
                <a:spcPts val="0"/>
              </a:spcBef>
              <a:spcAft>
                <a:spcPts val="0"/>
              </a:spcAft>
              <a:buSzPts val="1200"/>
              <a:buChar char="-"/>
            </a:pPr>
            <a:r>
              <a:rPr lang="en-US" sz="1200"/>
              <a:t>impact</a:t>
            </a:r>
            <a:endParaRPr sz="1200"/>
          </a:p>
          <a:p>
            <a:pPr indent="-304800" lvl="0" marL="457200" rtl="0" algn="l">
              <a:lnSpc>
                <a:spcPct val="117999"/>
              </a:lnSpc>
              <a:spcBef>
                <a:spcPts val="0"/>
              </a:spcBef>
              <a:spcAft>
                <a:spcPts val="0"/>
              </a:spcAft>
              <a:buSzPts val="1200"/>
              <a:buChar char="-"/>
            </a:pPr>
            <a:r>
              <a:rPr lang="en-US" sz="1200"/>
              <a:t>activities</a:t>
            </a:r>
            <a:endParaRPr sz="1200"/>
          </a:p>
          <a:p>
            <a:pPr indent="-304800" lvl="0" marL="457200" rtl="0" algn="l">
              <a:lnSpc>
                <a:spcPct val="117999"/>
              </a:lnSpc>
              <a:spcBef>
                <a:spcPts val="0"/>
              </a:spcBef>
              <a:spcAft>
                <a:spcPts val="0"/>
              </a:spcAft>
              <a:buSzPts val="1200"/>
              <a:buChar char="-"/>
            </a:pPr>
            <a:r>
              <a:rPr lang="en-US" sz="1200"/>
              <a:t>resources</a:t>
            </a:r>
            <a:endParaRPr sz="1200"/>
          </a:p>
          <a:p>
            <a:pPr indent="-304800" lvl="0" marL="457200" rtl="0" algn="l">
              <a:lnSpc>
                <a:spcPct val="117999"/>
              </a:lnSpc>
              <a:spcBef>
                <a:spcPts val="0"/>
              </a:spcBef>
              <a:spcAft>
                <a:spcPts val="0"/>
              </a:spcAft>
              <a:buSzPts val="1200"/>
              <a:buChar char="-"/>
            </a:pPr>
            <a:r>
              <a:rPr lang="en-US" sz="1200"/>
              <a:t>partners</a:t>
            </a: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a6a2a8f50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gca6a2a8f50_0_1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a6a2a8f50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7" name="Google Shape;557;gca6a2a8f50_0_2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a6a2a8f50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2" name="Google Shape;562;gca6a2a8f50_0_2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a96483b0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a96483b05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a6a2a8f50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gca6a2a8f50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tx">
  <p:cSld name="TITLE_AND_BODY">
    <p:spTree>
      <p:nvGrpSpPr>
        <p:cNvPr id="11" name="Shape 11"/>
        <p:cNvGrpSpPr/>
        <p:nvPr/>
      </p:nvGrpSpPr>
      <p:grpSpPr>
        <a:xfrm>
          <a:off x="0" y="0"/>
          <a:ext cx="0" cy="0"/>
          <a:chOff x="0" y="0"/>
          <a:chExt cx="0" cy="0"/>
        </a:xfrm>
      </p:grpSpPr>
      <p:sp>
        <p:nvSpPr>
          <p:cNvPr id="12" name="Google Shape;12;p2"/>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66" name="Shape 66"/>
        <p:cNvGrpSpPr/>
        <p:nvPr/>
      </p:nvGrpSpPr>
      <p:grpSpPr>
        <a:xfrm>
          <a:off x="0" y="0"/>
          <a:ext cx="0" cy="0"/>
          <a:chOff x="0" y="0"/>
          <a:chExt cx="0" cy="0"/>
        </a:xfrm>
      </p:grpSpPr>
      <p:sp>
        <p:nvSpPr>
          <p:cNvPr id="67" name="Google Shape;67;p11"/>
          <p:cNvSpPr txBox="1"/>
          <p:nvPr>
            <p:ph type="title"/>
          </p:nvPr>
        </p:nvSpPr>
        <p:spPr>
          <a:xfrm>
            <a:off x="1727200" y="1739900"/>
            <a:ext cx="20929600" cy="3229571"/>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4A4A4A"/>
              </a:buClr>
              <a:buSzPts val="8600"/>
              <a:buFont typeface="Domine"/>
              <a:buNone/>
              <a:defRPr b="1">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68" name="Google Shape;68;p11"/>
          <p:cNvSpPr txBox="1"/>
          <p:nvPr>
            <p:ph idx="1" type="body"/>
          </p:nvPr>
        </p:nvSpPr>
        <p:spPr>
          <a:xfrm>
            <a:off x="1727200" y="1003300"/>
            <a:ext cx="20929600" cy="482600"/>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227AAF"/>
              </a:buClr>
              <a:buSzPts val="2000"/>
              <a:buFont typeface="Domine"/>
              <a:buNone/>
              <a:defRPr b="1" sz="2000" cap="none">
                <a:solidFill>
                  <a:srgbClr val="227AAF"/>
                </a:solidFill>
                <a:latin typeface="Domine"/>
                <a:ea typeface="Domine"/>
                <a:cs typeface="Domine"/>
                <a:sym typeface="Domi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69" name="Google Shape;69;p11"/>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70" name="Google Shape;70;p11"/>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71" name="Google Shape;71;p11"/>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howMasterSp="0">
  <p:cSld name="Statement">
    <p:spTree>
      <p:nvGrpSpPr>
        <p:cNvPr id="72" name="Shape 72"/>
        <p:cNvGrpSpPr/>
        <p:nvPr/>
      </p:nvGrpSpPr>
      <p:grpSpPr>
        <a:xfrm>
          <a:off x="0" y="0"/>
          <a:ext cx="0" cy="0"/>
          <a:chOff x="0" y="0"/>
          <a:chExt cx="0" cy="0"/>
        </a:xfrm>
      </p:grpSpPr>
      <p:cxnSp>
        <p:nvCxnSpPr>
          <p:cNvPr id="73" name="Google Shape;73;p12"/>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74" name="Google Shape;74;p12"/>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75" name="Google Shape;75;p12"/>
          <p:cNvSpPr txBox="1"/>
          <p:nvPr>
            <p:ph idx="1" type="body"/>
          </p:nvPr>
        </p:nvSpPr>
        <p:spPr>
          <a:xfrm>
            <a:off x="1727200" y="5281886"/>
            <a:ext cx="20929600" cy="3136901"/>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4A4A4A"/>
              </a:buClr>
              <a:buSzPts val="8600"/>
              <a:buFont typeface="Domine"/>
              <a:buNone/>
              <a:defRPr sz="8600">
                <a:solidFill>
                  <a:srgbClr val="4A4A4A"/>
                </a:solidFill>
                <a:latin typeface="Domine"/>
                <a:ea typeface="Domine"/>
                <a:cs typeface="Domine"/>
                <a:sym typeface="Domine"/>
              </a:defRPr>
            </a:lvl1pPr>
            <a:lvl2pPr indent="-228600" lvl="1" marL="914400" algn="ctr">
              <a:lnSpc>
                <a:spcPct val="80000"/>
              </a:lnSpc>
              <a:spcBef>
                <a:spcPts val="0"/>
              </a:spcBef>
              <a:spcAft>
                <a:spcPts val="0"/>
              </a:spcAft>
              <a:buClr>
                <a:srgbClr val="4A4A4A"/>
              </a:buClr>
              <a:buSzPts val="8600"/>
              <a:buFont typeface="Domine"/>
              <a:buNone/>
              <a:defRPr sz="8600">
                <a:solidFill>
                  <a:srgbClr val="4A4A4A"/>
                </a:solidFill>
                <a:latin typeface="Domine"/>
                <a:ea typeface="Domine"/>
                <a:cs typeface="Domine"/>
                <a:sym typeface="Domine"/>
              </a:defRPr>
            </a:lvl2pPr>
            <a:lvl3pPr indent="-228600" lvl="2" marL="1371600" algn="ctr">
              <a:lnSpc>
                <a:spcPct val="80000"/>
              </a:lnSpc>
              <a:spcBef>
                <a:spcPts val="0"/>
              </a:spcBef>
              <a:spcAft>
                <a:spcPts val="0"/>
              </a:spcAft>
              <a:buClr>
                <a:srgbClr val="4A4A4A"/>
              </a:buClr>
              <a:buSzPts val="8600"/>
              <a:buFont typeface="Domine"/>
              <a:buNone/>
              <a:defRPr sz="8600">
                <a:solidFill>
                  <a:srgbClr val="4A4A4A"/>
                </a:solidFill>
                <a:latin typeface="Domine"/>
                <a:ea typeface="Domine"/>
                <a:cs typeface="Domine"/>
                <a:sym typeface="Domine"/>
              </a:defRPr>
            </a:lvl3pPr>
            <a:lvl4pPr indent="-228600" lvl="3" marL="1828800" algn="ctr">
              <a:lnSpc>
                <a:spcPct val="80000"/>
              </a:lnSpc>
              <a:spcBef>
                <a:spcPts val="0"/>
              </a:spcBef>
              <a:spcAft>
                <a:spcPts val="0"/>
              </a:spcAft>
              <a:buClr>
                <a:srgbClr val="4A4A4A"/>
              </a:buClr>
              <a:buSzPts val="8600"/>
              <a:buFont typeface="Domine"/>
              <a:buNone/>
              <a:defRPr sz="8600">
                <a:solidFill>
                  <a:srgbClr val="4A4A4A"/>
                </a:solidFill>
                <a:latin typeface="Domine"/>
                <a:ea typeface="Domine"/>
                <a:cs typeface="Domine"/>
                <a:sym typeface="Domine"/>
              </a:defRPr>
            </a:lvl4pPr>
            <a:lvl5pPr indent="-228600" lvl="4" marL="2286000" algn="ctr">
              <a:lnSpc>
                <a:spcPct val="80000"/>
              </a:lnSpc>
              <a:spcBef>
                <a:spcPts val="0"/>
              </a:spcBef>
              <a:spcAft>
                <a:spcPts val="0"/>
              </a:spcAft>
              <a:buClr>
                <a:srgbClr val="4A4A4A"/>
              </a:buClr>
              <a:buSzPts val="8600"/>
              <a:buFont typeface="Domine"/>
              <a:buNone/>
              <a:defRPr sz="8600">
                <a:solidFill>
                  <a:srgbClr val="4A4A4A"/>
                </a:solidFill>
                <a:latin typeface="Domine"/>
                <a:ea typeface="Domine"/>
                <a:cs typeface="Domine"/>
                <a:sym typeface="Domi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76" name="Google Shape;76;p12"/>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showMasterSp="0">
  <p:cSld name="Big Fact">
    <p:spTree>
      <p:nvGrpSpPr>
        <p:cNvPr id="77" name="Shape 77"/>
        <p:cNvGrpSpPr/>
        <p:nvPr/>
      </p:nvGrpSpPr>
      <p:grpSpPr>
        <a:xfrm>
          <a:off x="0" y="0"/>
          <a:ext cx="0" cy="0"/>
          <a:chOff x="0" y="0"/>
          <a:chExt cx="0" cy="0"/>
        </a:xfrm>
      </p:grpSpPr>
      <p:sp>
        <p:nvSpPr>
          <p:cNvPr id="78" name="Google Shape;78;p13"/>
          <p:cNvSpPr txBox="1"/>
          <p:nvPr>
            <p:ph idx="1" type="body"/>
          </p:nvPr>
        </p:nvSpPr>
        <p:spPr>
          <a:xfrm>
            <a:off x="1727200" y="8611966"/>
            <a:ext cx="20929600" cy="908813"/>
          </a:xfrm>
          <a:prstGeom prst="rect">
            <a:avLst/>
          </a:prstGeom>
          <a:noFill/>
          <a:ln>
            <a:noFill/>
          </a:ln>
        </p:spPr>
        <p:txBody>
          <a:bodyPr anchorCtr="0" anchor="t" bIns="50800" lIns="50800" spcFirstLastPara="1" rIns="50800" wrap="square" tIns="50800">
            <a:normAutofit/>
          </a:bodyPr>
          <a:lstStyle>
            <a:lvl1pPr indent="-228600" lvl="0" marL="4572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79" name="Google Shape;79;p13"/>
          <p:cNvCxnSpPr/>
          <p:nvPr/>
        </p:nvCxnSpPr>
        <p:spPr>
          <a:xfrm>
            <a:off x="863600" y="12852400"/>
            <a:ext cx="22656801" cy="0"/>
          </a:xfrm>
          <a:prstGeom prst="straightConnector1">
            <a:avLst/>
          </a:prstGeom>
          <a:noFill/>
          <a:ln cap="flat" cmpd="sng" w="12700">
            <a:solidFill>
              <a:srgbClr val="EFEBDF"/>
            </a:solidFill>
            <a:prstDash val="solid"/>
            <a:miter lim="400000"/>
            <a:headEnd len="sm" w="sm" type="none"/>
            <a:tailEnd len="sm" w="sm" type="none"/>
          </a:ln>
        </p:spPr>
      </p:cxnSp>
      <p:cxnSp>
        <p:nvCxnSpPr>
          <p:cNvPr id="80" name="Google Shape;80;p13"/>
          <p:cNvCxnSpPr/>
          <p:nvPr/>
        </p:nvCxnSpPr>
        <p:spPr>
          <a:xfrm>
            <a:off x="863600" y="889000"/>
            <a:ext cx="22656801" cy="0"/>
          </a:xfrm>
          <a:prstGeom prst="straightConnector1">
            <a:avLst/>
          </a:prstGeom>
          <a:noFill/>
          <a:ln cap="flat" cmpd="sng" w="50800">
            <a:solidFill>
              <a:srgbClr val="EFEBDF"/>
            </a:solidFill>
            <a:prstDash val="solid"/>
            <a:miter lim="400000"/>
            <a:headEnd len="sm" w="sm" type="none"/>
            <a:tailEnd len="sm" w="sm" type="none"/>
          </a:ln>
        </p:spPr>
      </p:cxnSp>
      <p:sp>
        <p:nvSpPr>
          <p:cNvPr id="81" name="Google Shape;81;p13"/>
          <p:cNvSpPr txBox="1"/>
          <p:nvPr>
            <p:ph idx="2" type="body"/>
          </p:nvPr>
        </p:nvSpPr>
        <p:spPr>
          <a:xfrm>
            <a:off x="1727200" y="1098623"/>
            <a:ext cx="20929600" cy="7461177"/>
          </a:xfrm>
          <a:prstGeom prst="rect">
            <a:avLst/>
          </a:prstGeom>
          <a:noFill/>
          <a:ln>
            <a:noFill/>
          </a:ln>
        </p:spPr>
        <p:txBody>
          <a:bodyPr anchorCtr="0" anchor="b" bIns="50800" lIns="50800" spcFirstLastPara="1" rIns="50800" wrap="square" tIns="50800">
            <a:normAutofit/>
          </a:bodyPr>
          <a:lstStyle>
            <a:lvl1pPr indent="-228600" lvl="0" marL="457200" algn="ctr">
              <a:lnSpc>
                <a:spcPct val="70000"/>
              </a:lnSpc>
              <a:spcBef>
                <a:spcPts val="0"/>
              </a:spcBef>
              <a:spcAft>
                <a:spcPts val="0"/>
              </a:spcAft>
              <a:buClr>
                <a:srgbClr val="FFFFFF"/>
              </a:buClr>
              <a:buSzPts val="30000"/>
              <a:buFont typeface="Domine"/>
              <a:buNone/>
              <a:defRPr b="1" sz="30000">
                <a:solidFill>
                  <a:srgbClr val="FFFFFF"/>
                </a:solidFill>
                <a:latin typeface="Domine"/>
                <a:ea typeface="Domine"/>
                <a:cs typeface="Domine"/>
                <a:sym typeface="Domine"/>
              </a:defRPr>
            </a:lvl1pPr>
            <a:lvl2pPr indent="-228600" lvl="1" marL="914400" algn="ctr">
              <a:lnSpc>
                <a:spcPct val="70000"/>
              </a:lnSpc>
              <a:spcBef>
                <a:spcPts val="0"/>
              </a:spcBef>
              <a:spcAft>
                <a:spcPts val="0"/>
              </a:spcAft>
              <a:buClr>
                <a:srgbClr val="FFFFFF"/>
              </a:buClr>
              <a:buSzPts val="30000"/>
              <a:buFont typeface="Domine"/>
              <a:buNone/>
              <a:defRPr b="1" sz="30000">
                <a:solidFill>
                  <a:srgbClr val="FFFFFF"/>
                </a:solidFill>
                <a:latin typeface="Domine"/>
                <a:ea typeface="Domine"/>
                <a:cs typeface="Domine"/>
                <a:sym typeface="Domine"/>
              </a:defRPr>
            </a:lvl2pPr>
            <a:lvl3pPr indent="-228600" lvl="2" marL="1371600" algn="ctr">
              <a:lnSpc>
                <a:spcPct val="70000"/>
              </a:lnSpc>
              <a:spcBef>
                <a:spcPts val="0"/>
              </a:spcBef>
              <a:spcAft>
                <a:spcPts val="0"/>
              </a:spcAft>
              <a:buClr>
                <a:srgbClr val="FFFFFF"/>
              </a:buClr>
              <a:buSzPts val="30000"/>
              <a:buFont typeface="Domine"/>
              <a:buNone/>
              <a:defRPr b="1" sz="30000">
                <a:solidFill>
                  <a:srgbClr val="FFFFFF"/>
                </a:solidFill>
                <a:latin typeface="Domine"/>
                <a:ea typeface="Domine"/>
                <a:cs typeface="Domine"/>
                <a:sym typeface="Domine"/>
              </a:defRPr>
            </a:lvl3pPr>
            <a:lvl4pPr indent="-228600" lvl="3" marL="1828800" algn="ctr">
              <a:lnSpc>
                <a:spcPct val="70000"/>
              </a:lnSpc>
              <a:spcBef>
                <a:spcPts val="0"/>
              </a:spcBef>
              <a:spcAft>
                <a:spcPts val="0"/>
              </a:spcAft>
              <a:buClr>
                <a:srgbClr val="FFFFFF"/>
              </a:buClr>
              <a:buSzPts val="30000"/>
              <a:buFont typeface="Domine"/>
              <a:buNone/>
              <a:defRPr b="1" sz="30000">
                <a:solidFill>
                  <a:srgbClr val="FFFFFF"/>
                </a:solidFill>
                <a:latin typeface="Domine"/>
                <a:ea typeface="Domine"/>
                <a:cs typeface="Domine"/>
                <a:sym typeface="Domine"/>
              </a:defRPr>
            </a:lvl4pPr>
            <a:lvl5pPr indent="-228600" lvl="4" marL="2286000" algn="ctr">
              <a:lnSpc>
                <a:spcPct val="70000"/>
              </a:lnSpc>
              <a:spcBef>
                <a:spcPts val="0"/>
              </a:spcBef>
              <a:spcAft>
                <a:spcPts val="0"/>
              </a:spcAft>
              <a:buClr>
                <a:srgbClr val="FFFFFF"/>
              </a:buClr>
              <a:buSzPts val="30000"/>
              <a:buFont typeface="Domine"/>
              <a:buNone/>
              <a:defRPr b="1" sz="30000">
                <a:solidFill>
                  <a:srgbClr val="FFFFFF"/>
                </a:solidFill>
                <a:latin typeface="Domine"/>
                <a:ea typeface="Domine"/>
                <a:cs typeface="Domine"/>
                <a:sym typeface="Domi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82" name="Google Shape;82;p13"/>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0EBE0"/>
              </a:buClr>
              <a:buSzPts val="1800"/>
              <a:buFont typeface="Avenir"/>
              <a:buNone/>
              <a:defRPr>
                <a:solidFill>
                  <a:srgbClr val="F0EBE0"/>
                </a:solidFill>
              </a:defRPr>
            </a:lvl1pPr>
            <a:lvl2pPr indent="0" lvl="1" marL="0" marR="0" algn="ctr">
              <a:lnSpc>
                <a:spcPct val="100000"/>
              </a:lnSpc>
              <a:spcBef>
                <a:spcPts val="0"/>
              </a:spcBef>
              <a:spcAft>
                <a:spcPts val="0"/>
              </a:spcAft>
              <a:buClr>
                <a:srgbClr val="F0EBE0"/>
              </a:buClr>
              <a:buSzPts val="1800"/>
              <a:buFont typeface="Avenir"/>
              <a:buNone/>
              <a:defRPr>
                <a:solidFill>
                  <a:srgbClr val="F0EBE0"/>
                </a:solidFill>
              </a:defRPr>
            </a:lvl2pPr>
            <a:lvl3pPr indent="0" lvl="2" marL="0" marR="0" algn="ctr">
              <a:lnSpc>
                <a:spcPct val="100000"/>
              </a:lnSpc>
              <a:spcBef>
                <a:spcPts val="0"/>
              </a:spcBef>
              <a:spcAft>
                <a:spcPts val="0"/>
              </a:spcAft>
              <a:buClr>
                <a:srgbClr val="F0EBE0"/>
              </a:buClr>
              <a:buSzPts val="1800"/>
              <a:buFont typeface="Avenir"/>
              <a:buNone/>
              <a:defRPr>
                <a:solidFill>
                  <a:srgbClr val="F0EBE0"/>
                </a:solidFill>
              </a:defRPr>
            </a:lvl3pPr>
            <a:lvl4pPr indent="0" lvl="3" marL="0" marR="0" algn="ctr">
              <a:lnSpc>
                <a:spcPct val="100000"/>
              </a:lnSpc>
              <a:spcBef>
                <a:spcPts val="0"/>
              </a:spcBef>
              <a:spcAft>
                <a:spcPts val="0"/>
              </a:spcAft>
              <a:buClr>
                <a:srgbClr val="F0EBE0"/>
              </a:buClr>
              <a:buSzPts val="1800"/>
              <a:buFont typeface="Avenir"/>
              <a:buNone/>
              <a:defRPr>
                <a:solidFill>
                  <a:srgbClr val="F0EBE0"/>
                </a:solidFill>
              </a:defRPr>
            </a:lvl4pPr>
            <a:lvl5pPr indent="0" lvl="4" marL="0" marR="0" algn="ctr">
              <a:lnSpc>
                <a:spcPct val="100000"/>
              </a:lnSpc>
              <a:spcBef>
                <a:spcPts val="0"/>
              </a:spcBef>
              <a:spcAft>
                <a:spcPts val="0"/>
              </a:spcAft>
              <a:buClr>
                <a:srgbClr val="F0EBE0"/>
              </a:buClr>
              <a:buSzPts val="1800"/>
              <a:buFont typeface="Avenir"/>
              <a:buNone/>
              <a:defRPr>
                <a:solidFill>
                  <a:srgbClr val="F0EBE0"/>
                </a:solidFill>
              </a:defRPr>
            </a:lvl5pPr>
            <a:lvl6pPr indent="0" lvl="5" marL="0" marR="0" algn="ctr">
              <a:lnSpc>
                <a:spcPct val="100000"/>
              </a:lnSpc>
              <a:spcBef>
                <a:spcPts val="0"/>
              </a:spcBef>
              <a:spcAft>
                <a:spcPts val="0"/>
              </a:spcAft>
              <a:buClr>
                <a:srgbClr val="F0EBE0"/>
              </a:buClr>
              <a:buSzPts val="1800"/>
              <a:buFont typeface="Avenir"/>
              <a:buNone/>
              <a:defRPr>
                <a:solidFill>
                  <a:srgbClr val="F0EBE0"/>
                </a:solidFill>
              </a:defRPr>
            </a:lvl6pPr>
            <a:lvl7pPr indent="0" lvl="6" marL="0" marR="0" algn="ctr">
              <a:lnSpc>
                <a:spcPct val="100000"/>
              </a:lnSpc>
              <a:spcBef>
                <a:spcPts val="0"/>
              </a:spcBef>
              <a:spcAft>
                <a:spcPts val="0"/>
              </a:spcAft>
              <a:buClr>
                <a:srgbClr val="F0EBE0"/>
              </a:buClr>
              <a:buSzPts val="1800"/>
              <a:buFont typeface="Avenir"/>
              <a:buNone/>
              <a:defRPr>
                <a:solidFill>
                  <a:srgbClr val="F0EBE0"/>
                </a:solidFill>
              </a:defRPr>
            </a:lvl7pPr>
            <a:lvl8pPr indent="0" lvl="7" marL="0" marR="0" algn="ctr">
              <a:lnSpc>
                <a:spcPct val="100000"/>
              </a:lnSpc>
              <a:spcBef>
                <a:spcPts val="0"/>
              </a:spcBef>
              <a:spcAft>
                <a:spcPts val="0"/>
              </a:spcAft>
              <a:buClr>
                <a:srgbClr val="F0EBE0"/>
              </a:buClr>
              <a:buSzPts val="1800"/>
              <a:buFont typeface="Avenir"/>
              <a:buNone/>
              <a:defRPr>
                <a:solidFill>
                  <a:srgbClr val="F0EBE0"/>
                </a:solidFill>
              </a:defRPr>
            </a:lvl8pPr>
            <a:lvl9pPr indent="0" lvl="8" marL="0" marR="0" algn="ctr">
              <a:lnSpc>
                <a:spcPct val="100000"/>
              </a:lnSpc>
              <a:spcBef>
                <a:spcPts val="0"/>
              </a:spcBef>
              <a:spcAft>
                <a:spcPts val="0"/>
              </a:spcAft>
              <a:buClr>
                <a:srgbClr val="F0EBE0"/>
              </a:buClr>
              <a:buSzPts val="1800"/>
              <a:buFont typeface="Avenir"/>
              <a:buNone/>
              <a:defRPr>
                <a:solidFill>
                  <a:srgbClr val="F0EBE0"/>
                </a:solidFill>
              </a:defRPr>
            </a:lvl9pPr>
          </a:lstStyle>
          <a:p>
            <a:pPr indent="0" lvl="0" marL="0" rtl="0" algn="ctr">
              <a:spcBef>
                <a:spcPts val="0"/>
              </a:spcBef>
              <a:spcAft>
                <a:spcPts val="0"/>
              </a:spcAft>
              <a:buNone/>
            </a:pPr>
            <a:fld id="{00000000-1234-1234-1234-123412341234}" type="slidenum">
              <a:rPr lang="en-US"/>
              <a:t>‹#›</a:t>
            </a:fld>
            <a:endParaRPr>
              <a:solidFill>
                <a:srgbClr val="227AA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83" name="Shape 83"/>
        <p:cNvGrpSpPr/>
        <p:nvPr/>
      </p:nvGrpSpPr>
      <p:grpSpPr>
        <a:xfrm>
          <a:off x="0" y="0"/>
          <a:ext cx="0" cy="0"/>
          <a:chOff x="0" y="0"/>
          <a:chExt cx="0" cy="0"/>
        </a:xfrm>
      </p:grpSpPr>
      <p:sp>
        <p:nvSpPr>
          <p:cNvPr id="84" name="Google Shape;84;p14"/>
          <p:cNvSpPr/>
          <p:nvPr>
            <p:ph idx="2" type="pic"/>
          </p:nvPr>
        </p:nvSpPr>
        <p:spPr>
          <a:xfrm>
            <a:off x="-25400" y="-5359400"/>
            <a:ext cx="24422101" cy="2442210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85" name="Google Shape;85;p14"/>
          <p:cNvSpPr txBox="1"/>
          <p:nvPr>
            <p:ph idx="1" type="body"/>
          </p:nvPr>
        </p:nvSpPr>
        <p:spPr>
          <a:xfrm>
            <a:off x="1409700" y="2119884"/>
            <a:ext cx="10775585" cy="1936416"/>
          </a:xfrm>
          <a:prstGeom prst="rect">
            <a:avLst/>
          </a:prstGeom>
          <a:noFill/>
          <a:ln>
            <a:noFill/>
          </a:ln>
        </p:spPr>
        <p:txBody>
          <a:bodyPr anchorCtr="0" anchor="t" bIns="50800" lIns="50800" spcFirstLastPara="1" rIns="50800" wrap="square" tIns="50800">
            <a:normAutofit/>
          </a:bodyPr>
          <a:lstStyle>
            <a:lvl1pPr indent="-228600" lvl="0" marL="457200" algn="ctr">
              <a:lnSpc>
                <a:spcPct val="90000"/>
              </a:lnSpc>
              <a:spcBef>
                <a:spcPts val="0"/>
              </a:spcBef>
              <a:spcAft>
                <a:spcPts val="0"/>
              </a:spcAft>
              <a:buClr>
                <a:srgbClr val="73D6B9"/>
              </a:buClr>
              <a:buSzPts val="5800"/>
              <a:buFont typeface="Domine"/>
              <a:buNone/>
              <a:defRPr sz="5800">
                <a:solidFill>
                  <a:srgbClr val="73D6B9"/>
                </a:solidFill>
                <a:latin typeface="Domine"/>
                <a:ea typeface="Domine"/>
                <a:cs typeface="Domine"/>
                <a:sym typeface="Domine"/>
              </a:defRPr>
            </a:lvl1pPr>
            <a:lvl2pPr indent="-228600" lvl="1" marL="914400" algn="ctr">
              <a:lnSpc>
                <a:spcPct val="90000"/>
              </a:lnSpc>
              <a:spcBef>
                <a:spcPts val="0"/>
              </a:spcBef>
              <a:spcAft>
                <a:spcPts val="0"/>
              </a:spcAft>
              <a:buClr>
                <a:srgbClr val="73D6B9"/>
              </a:buClr>
              <a:buSzPts val="5800"/>
              <a:buFont typeface="Domine"/>
              <a:buNone/>
              <a:defRPr sz="5800">
                <a:solidFill>
                  <a:srgbClr val="73D6B9"/>
                </a:solidFill>
                <a:latin typeface="Domine"/>
                <a:ea typeface="Domine"/>
                <a:cs typeface="Domine"/>
                <a:sym typeface="Domine"/>
              </a:defRPr>
            </a:lvl2pPr>
            <a:lvl3pPr indent="-228600" lvl="2" marL="1371600" algn="ctr">
              <a:lnSpc>
                <a:spcPct val="90000"/>
              </a:lnSpc>
              <a:spcBef>
                <a:spcPts val="0"/>
              </a:spcBef>
              <a:spcAft>
                <a:spcPts val="0"/>
              </a:spcAft>
              <a:buClr>
                <a:srgbClr val="73D6B9"/>
              </a:buClr>
              <a:buSzPts val="5800"/>
              <a:buFont typeface="Domine"/>
              <a:buNone/>
              <a:defRPr sz="5800">
                <a:solidFill>
                  <a:srgbClr val="73D6B9"/>
                </a:solidFill>
                <a:latin typeface="Domine"/>
                <a:ea typeface="Domine"/>
                <a:cs typeface="Domine"/>
                <a:sym typeface="Domine"/>
              </a:defRPr>
            </a:lvl3pPr>
            <a:lvl4pPr indent="-228600" lvl="3" marL="1828800" algn="ctr">
              <a:lnSpc>
                <a:spcPct val="90000"/>
              </a:lnSpc>
              <a:spcBef>
                <a:spcPts val="0"/>
              </a:spcBef>
              <a:spcAft>
                <a:spcPts val="0"/>
              </a:spcAft>
              <a:buClr>
                <a:srgbClr val="73D6B9"/>
              </a:buClr>
              <a:buSzPts val="5800"/>
              <a:buFont typeface="Domine"/>
              <a:buNone/>
              <a:defRPr sz="5800">
                <a:solidFill>
                  <a:srgbClr val="73D6B9"/>
                </a:solidFill>
                <a:latin typeface="Domine"/>
                <a:ea typeface="Domine"/>
                <a:cs typeface="Domine"/>
                <a:sym typeface="Domine"/>
              </a:defRPr>
            </a:lvl4pPr>
            <a:lvl5pPr indent="-228600" lvl="4" marL="2286000" algn="ctr">
              <a:lnSpc>
                <a:spcPct val="90000"/>
              </a:lnSpc>
              <a:spcBef>
                <a:spcPts val="0"/>
              </a:spcBef>
              <a:spcAft>
                <a:spcPts val="0"/>
              </a:spcAft>
              <a:buClr>
                <a:srgbClr val="73D6B9"/>
              </a:buClr>
              <a:buSzPts val="5800"/>
              <a:buFont typeface="Domine"/>
              <a:buNone/>
              <a:defRPr sz="5800">
                <a:solidFill>
                  <a:srgbClr val="73D6B9"/>
                </a:solidFill>
                <a:latin typeface="Domine"/>
                <a:ea typeface="Domine"/>
                <a:cs typeface="Domine"/>
                <a:sym typeface="Domi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86" name="Google Shape;86;p14"/>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87" name="Google Shape;87;p14"/>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88" name="Google Shape;88;p14"/>
          <p:cNvSpPr txBox="1"/>
          <p:nvPr>
            <p:ph idx="3" type="body"/>
          </p:nvPr>
        </p:nvSpPr>
        <p:spPr>
          <a:xfrm>
            <a:off x="1409700" y="4051453"/>
            <a:ext cx="10775585" cy="543053"/>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227AAF"/>
              </a:buClr>
              <a:buSzPts val="2400"/>
              <a:buFont typeface="Domine"/>
              <a:buNone/>
              <a:defRPr b="1" sz="2400">
                <a:solidFill>
                  <a:srgbClr val="227AAF"/>
                </a:solidFill>
                <a:latin typeface="Domine"/>
                <a:ea typeface="Domine"/>
                <a:cs typeface="Domine"/>
                <a:sym typeface="Domi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89" name="Google Shape;89;p14"/>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showMasterSp="0">
  <p:cSld name="Photo - 3 Up">
    <p:spTree>
      <p:nvGrpSpPr>
        <p:cNvPr id="90" name="Shape 90"/>
        <p:cNvGrpSpPr/>
        <p:nvPr/>
      </p:nvGrpSpPr>
      <p:grpSpPr>
        <a:xfrm>
          <a:off x="0" y="0"/>
          <a:ext cx="0" cy="0"/>
          <a:chOff x="0" y="0"/>
          <a:chExt cx="0" cy="0"/>
        </a:xfrm>
      </p:grpSpPr>
      <p:sp>
        <p:nvSpPr>
          <p:cNvPr id="91" name="Google Shape;91;p15"/>
          <p:cNvSpPr/>
          <p:nvPr>
            <p:ph idx="2" type="pic"/>
          </p:nvPr>
        </p:nvSpPr>
        <p:spPr>
          <a:xfrm>
            <a:off x="14727242" y="5618197"/>
            <a:ext cx="7877462" cy="787746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92" name="Google Shape;92;p15"/>
          <p:cNvSpPr/>
          <p:nvPr>
            <p:ph idx="3" type="pic"/>
          </p:nvPr>
        </p:nvSpPr>
        <p:spPr>
          <a:xfrm>
            <a:off x="14700216" y="1511300"/>
            <a:ext cx="7943851" cy="52959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93" name="Google Shape;93;p15"/>
          <p:cNvSpPr/>
          <p:nvPr>
            <p:ph idx="4" type="pic"/>
          </p:nvPr>
        </p:nvSpPr>
        <p:spPr>
          <a:xfrm>
            <a:off x="1778000" y="1346200"/>
            <a:ext cx="12852400" cy="1101634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94" name="Google Shape;94;p15"/>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howMasterSp="0">
  <p:cSld name="Photo">
    <p:spTree>
      <p:nvGrpSpPr>
        <p:cNvPr id="95" name="Shape 95"/>
        <p:cNvGrpSpPr/>
        <p:nvPr/>
      </p:nvGrpSpPr>
      <p:grpSpPr>
        <a:xfrm>
          <a:off x="0" y="0"/>
          <a:ext cx="0" cy="0"/>
          <a:chOff x="0" y="0"/>
          <a:chExt cx="0" cy="0"/>
        </a:xfrm>
      </p:grpSpPr>
      <p:sp>
        <p:nvSpPr>
          <p:cNvPr id="96" name="Google Shape;96;p16"/>
          <p:cNvSpPr/>
          <p:nvPr>
            <p:ph idx="2" type="pic"/>
          </p:nvPr>
        </p:nvSpPr>
        <p:spPr>
          <a:xfrm>
            <a:off x="1727200" y="-1422400"/>
            <a:ext cx="21310600" cy="159893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97" name="Google Shape;97;p16"/>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8" name="Shape 98"/>
        <p:cNvGrpSpPr/>
        <p:nvPr/>
      </p:nvGrpSpPr>
      <p:grpSpPr>
        <a:xfrm>
          <a:off x="0" y="0"/>
          <a:ext cx="0" cy="0"/>
          <a:chOff x="0" y="0"/>
          <a:chExt cx="0" cy="0"/>
        </a:xfrm>
      </p:grpSpPr>
      <p:sp>
        <p:nvSpPr>
          <p:cNvPr id="99" name="Google Shape;99;p17"/>
          <p:cNvSpPr txBox="1"/>
          <p:nvPr>
            <p:ph type="ctrTitle"/>
          </p:nvPr>
        </p:nvSpPr>
        <p:spPr>
          <a:xfrm>
            <a:off x="831222" y="1985533"/>
            <a:ext cx="22721700" cy="5473500"/>
          </a:xfrm>
          <a:prstGeom prst="rect">
            <a:avLst/>
          </a:prstGeom>
        </p:spPr>
        <p:txBody>
          <a:bodyPr anchorCtr="0" anchor="b" bIns="50800" lIns="50800" spcFirstLastPara="1" rIns="50800" wrap="square" tIns="50800">
            <a:normAutofit/>
          </a:bodyPr>
          <a:lstStyle>
            <a:lvl1pPr lvl="0" rtl="0" algn="ctr">
              <a:spcBef>
                <a:spcPts val="0"/>
              </a:spcBef>
              <a:spcAft>
                <a:spcPts val="0"/>
              </a:spcAft>
              <a:buSzPts val="13900"/>
              <a:buNone/>
              <a:defRPr sz="139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100" name="Google Shape;100;p17"/>
          <p:cNvSpPr txBox="1"/>
          <p:nvPr>
            <p:ph idx="1" type="subTitle"/>
          </p:nvPr>
        </p:nvSpPr>
        <p:spPr>
          <a:xfrm>
            <a:off x="831200" y="7557667"/>
            <a:ext cx="22721700" cy="2113500"/>
          </a:xfrm>
          <a:prstGeom prst="rect">
            <a:avLst/>
          </a:prstGeom>
        </p:spPr>
        <p:txBody>
          <a:bodyPr anchorCtr="0" anchor="t" bIns="50800" lIns="50800" spcFirstLastPara="1" rIns="50800" wrap="square" tIns="50800">
            <a:norm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101" name="Google Shape;101;p17"/>
          <p:cNvSpPr txBox="1"/>
          <p:nvPr>
            <p:ph idx="12" type="sldNum"/>
          </p:nvPr>
        </p:nvSpPr>
        <p:spPr>
          <a:xfrm>
            <a:off x="22593221" y="12435245"/>
            <a:ext cx="1463100" cy="1049700"/>
          </a:xfrm>
          <a:prstGeom prst="rect">
            <a:avLst/>
          </a:prstGeom>
        </p:spPr>
        <p:txBody>
          <a:bodyPr anchorCtr="0" anchor="b" bIns="50800" lIns="50800" spcFirstLastPara="1" rIns="50800" wrap="square" tIns="5080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02" name="Shape 102"/>
        <p:cNvGrpSpPr/>
        <p:nvPr/>
      </p:nvGrpSpPr>
      <p:grpSpPr>
        <a:xfrm>
          <a:off x="0" y="0"/>
          <a:ext cx="0" cy="0"/>
          <a:chOff x="0" y="0"/>
          <a:chExt cx="0" cy="0"/>
        </a:xfrm>
      </p:grpSpPr>
      <p:sp>
        <p:nvSpPr>
          <p:cNvPr id="103" name="Google Shape;103;p18"/>
          <p:cNvSpPr txBox="1"/>
          <p:nvPr>
            <p:ph type="ctrTitle"/>
          </p:nvPr>
        </p:nvSpPr>
        <p:spPr>
          <a:xfrm>
            <a:off x="831222" y="1985533"/>
            <a:ext cx="22721700" cy="5473500"/>
          </a:xfrm>
          <a:prstGeom prst="rect">
            <a:avLst/>
          </a:prstGeom>
        </p:spPr>
        <p:txBody>
          <a:bodyPr anchorCtr="0" anchor="b" bIns="50800" lIns="50800" spcFirstLastPara="1" rIns="50800" wrap="square" tIns="50800">
            <a:normAutofit/>
          </a:bodyPr>
          <a:lstStyle>
            <a:lvl1pPr lvl="0" rtl="0" algn="ctr">
              <a:spcBef>
                <a:spcPts val="0"/>
              </a:spcBef>
              <a:spcAft>
                <a:spcPts val="0"/>
              </a:spcAft>
              <a:buSzPts val="13900"/>
              <a:buNone/>
              <a:defRPr sz="139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104" name="Google Shape;104;p18"/>
          <p:cNvSpPr txBox="1"/>
          <p:nvPr>
            <p:ph idx="1" type="subTitle"/>
          </p:nvPr>
        </p:nvSpPr>
        <p:spPr>
          <a:xfrm>
            <a:off x="831200" y="7557667"/>
            <a:ext cx="22721700" cy="2113500"/>
          </a:xfrm>
          <a:prstGeom prst="rect">
            <a:avLst/>
          </a:prstGeom>
        </p:spPr>
        <p:txBody>
          <a:bodyPr anchorCtr="0" anchor="t" bIns="50800" lIns="50800" spcFirstLastPara="1" rIns="50800" wrap="square" tIns="50800">
            <a:norm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105" name="Google Shape;105;p18"/>
          <p:cNvSpPr txBox="1"/>
          <p:nvPr>
            <p:ph idx="12" type="sldNum"/>
          </p:nvPr>
        </p:nvSpPr>
        <p:spPr>
          <a:xfrm>
            <a:off x="22593221" y="12435245"/>
            <a:ext cx="1463100" cy="1049700"/>
          </a:xfrm>
          <a:prstGeom prst="rect">
            <a:avLst/>
          </a:prstGeom>
        </p:spPr>
        <p:txBody>
          <a:bodyPr anchorCtr="0" anchor="b" bIns="50800" lIns="50800" spcFirstLastPara="1" rIns="50800" wrap="square" tIns="5080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06" name="Shape 106"/>
        <p:cNvGrpSpPr/>
        <p:nvPr/>
      </p:nvGrpSpPr>
      <p:grpSpPr>
        <a:xfrm>
          <a:off x="0" y="0"/>
          <a:ext cx="0" cy="0"/>
          <a:chOff x="0" y="0"/>
          <a:chExt cx="0" cy="0"/>
        </a:xfrm>
      </p:grpSpPr>
      <p:sp>
        <p:nvSpPr>
          <p:cNvPr id="107" name="Google Shape;107;p19"/>
          <p:cNvSpPr txBox="1"/>
          <p:nvPr>
            <p:ph type="ctrTitle"/>
          </p:nvPr>
        </p:nvSpPr>
        <p:spPr>
          <a:xfrm>
            <a:off x="831222" y="1985533"/>
            <a:ext cx="22721700" cy="5473500"/>
          </a:xfrm>
          <a:prstGeom prst="rect">
            <a:avLst/>
          </a:prstGeom>
        </p:spPr>
        <p:txBody>
          <a:bodyPr anchorCtr="0" anchor="b" bIns="50800" lIns="50800" spcFirstLastPara="1" rIns="50800" wrap="square" tIns="50800">
            <a:normAutofit/>
          </a:bodyPr>
          <a:lstStyle>
            <a:lvl1pPr lvl="0" rtl="0" algn="ctr">
              <a:spcBef>
                <a:spcPts val="0"/>
              </a:spcBef>
              <a:spcAft>
                <a:spcPts val="0"/>
              </a:spcAft>
              <a:buSzPts val="13900"/>
              <a:buNone/>
              <a:defRPr sz="13900"/>
            </a:lvl1pPr>
            <a:lvl2pPr lvl="1" rtl="0" algn="ctr">
              <a:spcBef>
                <a:spcPts val="0"/>
              </a:spcBef>
              <a:spcAft>
                <a:spcPts val="0"/>
              </a:spcAft>
              <a:buSzPts val="13900"/>
              <a:buNone/>
              <a:defRPr sz="13900"/>
            </a:lvl2pPr>
            <a:lvl3pPr lvl="2" rtl="0" algn="ctr">
              <a:spcBef>
                <a:spcPts val="0"/>
              </a:spcBef>
              <a:spcAft>
                <a:spcPts val="0"/>
              </a:spcAft>
              <a:buSzPts val="13900"/>
              <a:buNone/>
              <a:defRPr sz="13900"/>
            </a:lvl3pPr>
            <a:lvl4pPr lvl="3" rtl="0" algn="ctr">
              <a:spcBef>
                <a:spcPts val="0"/>
              </a:spcBef>
              <a:spcAft>
                <a:spcPts val="0"/>
              </a:spcAft>
              <a:buSzPts val="13900"/>
              <a:buNone/>
              <a:defRPr sz="13900"/>
            </a:lvl4pPr>
            <a:lvl5pPr lvl="4" rtl="0" algn="ctr">
              <a:spcBef>
                <a:spcPts val="0"/>
              </a:spcBef>
              <a:spcAft>
                <a:spcPts val="0"/>
              </a:spcAft>
              <a:buSzPts val="13900"/>
              <a:buNone/>
              <a:defRPr sz="13900"/>
            </a:lvl5pPr>
            <a:lvl6pPr lvl="5" rtl="0" algn="ctr">
              <a:spcBef>
                <a:spcPts val="0"/>
              </a:spcBef>
              <a:spcAft>
                <a:spcPts val="0"/>
              </a:spcAft>
              <a:buSzPts val="13900"/>
              <a:buNone/>
              <a:defRPr sz="13900"/>
            </a:lvl6pPr>
            <a:lvl7pPr lvl="6" rtl="0" algn="ctr">
              <a:spcBef>
                <a:spcPts val="0"/>
              </a:spcBef>
              <a:spcAft>
                <a:spcPts val="0"/>
              </a:spcAft>
              <a:buSzPts val="13900"/>
              <a:buNone/>
              <a:defRPr sz="13900"/>
            </a:lvl7pPr>
            <a:lvl8pPr lvl="7" rtl="0" algn="ctr">
              <a:spcBef>
                <a:spcPts val="0"/>
              </a:spcBef>
              <a:spcAft>
                <a:spcPts val="0"/>
              </a:spcAft>
              <a:buSzPts val="13900"/>
              <a:buNone/>
              <a:defRPr sz="13900"/>
            </a:lvl8pPr>
            <a:lvl9pPr lvl="8" rtl="0" algn="ctr">
              <a:spcBef>
                <a:spcPts val="0"/>
              </a:spcBef>
              <a:spcAft>
                <a:spcPts val="0"/>
              </a:spcAft>
              <a:buSzPts val="13900"/>
              <a:buNone/>
              <a:defRPr sz="13900"/>
            </a:lvl9pPr>
          </a:lstStyle>
          <a:p/>
        </p:txBody>
      </p:sp>
      <p:sp>
        <p:nvSpPr>
          <p:cNvPr id="108" name="Google Shape;108;p19"/>
          <p:cNvSpPr txBox="1"/>
          <p:nvPr>
            <p:ph idx="1" type="subTitle"/>
          </p:nvPr>
        </p:nvSpPr>
        <p:spPr>
          <a:xfrm>
            <a:off x="831200" y="7557667"/>
            <a:ext cx="22721700" cy="2113500"/>
          </a:xfrm>
          <a:prstGeom prst="rect">
            <a:avLst/>
          </a:prstGeom>
        </p:spPr>
        <p:txBody>
          <a:bodyPr anchorCtr="0" anchor="t" bIns="50800" lIns="50800" spcFirstLastPara="1" rIns="50800" wrap="square" tIns="50800">
            <a:normAutofit/>
          </a:bodyPr>
          <a:lstStyle>
            <a:lvl1pPr lvl="0" rtl="0" algn="ctr">
              <a:lnSpc>
                <a:spcPct val="100000"/>
              </a:lnSpc>
              <a:spcBef>
                <a:spcPts val="0"/>
              </a:spcBef>
              <a:spcAft>
                <a:spcPts val="0"/>
              </a:spcAft>
              <a:buSzPts val="7500"/>
              <a:buNone/>
              <a:defRPr sz="7500"/>
            </a:lvl1pPr>
            <a:lvl2pPr lvl="1" rtl="0" algn="ctr">
              <a:lnSpc>
                <a:spcPct val="100000"/>
              </a:lnSpc>
              <a:spcBef>
                <a:spcPts val="0"/>
              </a:spcBef>
              <a:spcAft>
                <a:spcPts val="0"/>
              </a:spcAft>
              <a:buSzPts val="7500"/>
              <a:buNone/>
              <a:defRPr sz="7500"/>
            </a:lvl2pPr>
            <a:lvl3pPr lvl="2" rtl="0" algn="ctr">
              <a:lnSpc>
                <a:spcPct val="100000"/>
              </a:lnSpc>
              <a:spcBef>
                <a:spcPts val="0"/>
              </a:spcBef>
              <a:spcAft>
                <a:spcPts val="0"/>
              </a:spcAft>
              <a:buSzPts val="7500"/>
              <a:buNone/>
              <a:defRPr sz="7500"/>
            </a:lvl3pPr>
            <a:lvl4pPr lvl="3" rtl="0" algn="ctr">
              <a:lnSpc>
                <a:spcPct val="100000"/>
              </a:lnSpc>
              <a:spcBef>
                <a:spcPts val="0"/>
              </a:spcBef>
              <a:spcAft>
                <a:spcPts val="0"/>
              </a:spcAft>
              <a:buSzPts val="7500"/>
              <a:buNone/>
              <a:defRPr sz="7500"/>
            </a:lvl4pPr>
            <a:lvl5pPr lvl="4" rtl="0" algn="ctr">
              <a:lnSpc>
                <a:spcPct val="100000"/>
              </a:lnSpc>
              <a:spcBef>
                <a:spcPts val="0"/>
              </a:spcBef>
              <a:spcAft>
                <a:spcPts val="0"/>
              </a:spcAft>
              <a:buSzPts val="7500"/>
              <a:buNone/>
              <a:defRPr sz="7500"/>
            </a:lvl5pPr>
            <a:lvl6pPr lvl="5" rtl="0" algn="ctr">
              <a:lnSpc>
                <a:spcPct val="100000"/>
              </a:lnSpc>
              <a:spcBef>
                <a:spcPts val="0"/>
              </a:spcBef>
              <a:spcAft>
                <a:spcPts val="0"/>
              </a:spcAft>
              <a:buSzPts val="7500"/>
              <a:buNone/>
              <a:defRPr sz="7500"/>
            </a:lvl6pPr>
            <a:lvl7pPr lvl="6" rtl="0" algn="ctr">
              <a:lnSpc>
                <a:spcPct val="100000"/>
              </a:lnSpc>
              <a:spcBef>
                <a:spcPts val="0"/>
              </a:spcBef>
              <a:spcAft>
                <a:spcPts val="0"/>
              </a:spcAft>
              <a:buSzPts val="7500"/>
              <a:buNone/>
              <a:defRPr sz="7500"/>
            </a:lvl7pPr>
            <a:lvl8pPr lvl="7" rtl="0" algn="ctr">
              <a:lnSpc>
                <a:spcPct val="100000"/>
              </a:lnSpc>
              <a:spcBef>
                <a:spcPts val="0"/>
              </a:spcBef>
              <a:spcAft>
                <a:spcPts val="0"/>
              </a:spcAft>
              <a:buSzPts val="7500"/>
              <a:buNone/>
              <a:defRPr sz="7500"/>
            </a:lvl8pPr>
            <a:lvl9pPr lvl="8" rtl="0" algn="ctr">
              <a:lnSpc>
                <a:spcPct val="100000"/>
              </a:lnSpc>
              <a:spcBef>
                <a:spcPts val="0"/>
              </a:spcBef>
              <a:spcAft>
                <a:spcPts val="0"/>
              </a:spcAft>
              <a:buSzPts val="7500"/>
              <a:buNone/>
              <a:defRPr sz="7500"/>
            </a:lvl9pPr>
          </a:lstStyle>
          <a:p/>
        </p:txBody>
      </p:sp>
      <p:sp>
        <p:nvSpPr>
          <p:cNvPr id="109" name="Google Shape;109;p19"/>
          <p:cNvSpPr txBox="1"/>
          <p:nvPr>
            <p:ph idx="12" type="sldNum"/>
          </p:nvPr>
        </p:nvSpPr>
        <p:spPr>
          <a:xfrm>
            <a:off x="22593221" y="12435245"/>
            <a:ext cx="1463100" cy="1049700"/>
          </a:xfrm>
          <a:prstGeom prst="rect">
            <a:avLst/>
          </a:prstGeom>
        </p:spPr>
        <p:txBody>
          <a:bodyPr anchorCtr="0" anchor="b" bIns="50800" lIns="50800" spcFirstLastPara="1" rIns="50800" wrap="square" tIns="5080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showMasterSp="0">
  <p:cSld name="Title &amp; Photo">
    <p:spTree>
      <p:nvGrpSpPr>
        <p:cNvPr id="13" name="Shape 13"/>
        <p:cNvGrpSpPr/>
        <p:nvPr/>
      </p:nvGrpSpPr>
      <p:grpSpPr>
        <a:xfrm>
          <a:off x="0" y="0"/>
          <a:ext cx="0" cy="0"/>
          <a:chOff x="0" y="0"/>
          <a:chExt cx="0" cy="0"/>
        </a:xfrm>
      </p:grpSpPr>
      <p:sp>
        <p:nvSpPr>
          <p:cNvPr id="14" name="Google Shape;14;p3"/>
          <p:cNvSpPr/>
          <p:nvPr>
            <p:ph idx="2" type="pic"/>
          </p:nvPr>
        </p:nvSpPr>
        <p:spPr>
          <a:xfrm>
            <a:off x="-1" y="-2527300"/>
            <a:ext cx="24384001" cy="16256001"/>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15" name="Google Shape;15;p3"/>
          <p:cNvSpPr txBox="1"/>
          <p:nvPr>
            <p:ph idx="1" type="body"/>
          </p:nvPr>
        </p:nvSpPr>
        <p:spPr>
          <a:xfrm>
            <a:off x="1727200" y="10718800"/>
            <a:ext cx="20929600" cy="2025650"/>
          </a:xfrm>
          <a:prstGeom prst="rect">
            <a:avLst/>
          </a:prstGeom>
          <a:noFill/>
          <a:ln>
            <a:noFill/>
          </a:ln>
        </p:spPr>
        <p:txBody>
          <a:bodyPr anchorCtr="0" anchor="t" bIns="50800" lIns="50800" spcFirstLastPara="1" rIns="50800" wrap="square" tIns="50800">
            <a:normAutofit/>
          </a:bodyPr>
          <a:lstStyle>
            <a:lvl1pPr indent="-228600" lvl="0" marL="4572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1pPr>
            <a:lvl2pPr indent="-228600" lvl="1" marL="9144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2pPr>
            <a:lvl3pPr indent="-228600" lvl="2" marL="13716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3pPr>
            <a:lvl4pPr indent="-228600" lvl="3" marL="18288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4pPr>
            <a:lvl5pPr indent="-228600" lvl="4" marL="2286000" algn="ctr">
              <a:lnSpc>
                <a:spcPct val="90000"/>
              </a:lnSpc>
              <a:spcBef>
                <a:spcPts val="2000"/>
              </a:spcBef>
              <a:spcAft>
                <a:spcPts val="0"/>
              </a:spcAft>
              <a:buClr>
                <a:srgbClr val="F0EBE0"/>
              </a:buClr>
              <a:buSzPts val="4400"/>
              <a:buFont typeface="Domine"/>
              <a:buNone/>
              <a:defRPr>
                <a:solidFill>
                  <a:srgbClr val="F0EBE0"/>
                </a:solidFill>
                <a:latin typeface="Domine"/>
                <a:ea typeface="Domine"/>
                <a:cs typeface="Domine"/>
                <a:sym typeface="Domi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16" name="Google Shape;16;p3"/>
          <p:cNvSpPr txBox="1"/>
          <p:nvPr>
            <p:ph type="title"/>
          </p:nvPr>
        </p:nvSpPr>
        <p:spPr>
          <a:xfrm>
            <a:off x="1727200" y="7817246"/>
            <a:ext cx="20929600" cy="2799954"/>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FFFFFF"/>
              </a:buClr>
              <a:buSzPts val="8600"/>
              <a:buFont typeface="Domine"/>
              <a:buNone/>
              <a:defRPr b="1">
                <a:solidFill>
                  <a:srgbClr val="FFFFFF"/>
                </a:solidFill>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17" name="Google Shape;17;p3"/>
          <p:cNvSpPr txBox="1"/>
          <p:nvPr>
            <p:ph idx="3" type="body"/>
          </p:nvPr>
        </p:nvSpPr>
        <p:spPr>
          <a:xfrm>
            <a:off x="1727200" y="1003300"/>
            <a:ext cx="20929600" cy="480060"/>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F0EBE0"/>
              </a:buClr>
              <a:buSzPts val="2000"/>
              <a:buFont typeface="Domine"/>
              <a:buNone/>
              <a:defRPr b="1" sz="2000" cap="none">
                <a:solidFill>
                  <a:srgbClr val="F0EBE0"/>
                </a:solidFill>
                <a:latin typeface="Domine"/>
                <a:ea typeface="Domine"/>
                <a:cs typeface="Domine"/>
                <a:sym typeface="Domi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18" name="Google Shape;18;p3"/>
          <p:cNvCxnSpPr/>
          <p:nvPr/>
        </p:nvCxnSpPr>
        <p:spPr>
          <a:xfrm>
            <a:off x="863600" y="12852400"/>
            <a:ext cx="22656801" cy="0"/>
          </a:xfrm>
          <a:prstGeom prst="straightConnector1">
            <a:avLst/>
          </a:prstGeom>
          <a:noFill/>
          <a:ln cap="flat" cmpd="sng" w="12700">
            <a:solidFill>
              <a:srgbClr val="FFFFFF">
                <a:alpha val="29803"/>
              </a:srgbClr>
            </a:solidFill>
            <a:prstDash val="solid"/>
            <a:miter lim="400000"/>
            <a:headEnd len="sm" w="sm" type="none"/>
            <a:tailEnd len="sm" w="sm" type="none"/>
          </a:ln>
        </p:spPr>
      </p:cxnSp>
      <p:cxnSp>
        <p:nvCxnSpPr>
          <p:cNvPr id="19" name="Google Shape;19;p3"/>
          <p:cNvCxnSpPr/>
          <p:nvPr/>
        </p:nvCxnSpPr>
        <p:spPr>
          <a:xfrm>
            <a:off x="863600" y="889000"/>
            <a:ext cx="22656801" cy="0"/>
          </a:xfrm>
          <a:prstGeom prst="straightConnector1">
            <a:avLst/>
          </a:prstGeom>
          <a:noFill/>
          <a:ln cap="flat" cmpd="sng" w="50800">
            <a:solidFill>
              <a:srgbClr val="FFFFFF">
                <a:alpha val="29803"/>
              </a:srgbClr>
            </a:solidFill>
            <a:prstDash val="solid"/>
            <a:miter lim="400000"/>
            <a:headEnd len="sm" w="sm" type="none"/>
            <a:tailEnd len="sm" w="sm" type="none"/>
          </a:ln>
        </p:spPr>
      </p:cxnSp>
      <p:pic>
        <p:nvPicPr>
          <p:cNvPr descr="Image" id="20" name="Google Shape;20;p3"/>
          <p:cNvPicPr preferRelativeResize="0"/>
          <p:nvPr/>
        </p:nvPicPr>
        <p:blipFill rotWithShape="1">
          <a:blip r:embed="rId2">
            <a:alphaModFix/>
          </a:blip>
          <a:srcRect b="0" l="0" r="0" t="0"/>
          <a:stretch/>
        </p:blipFill>
        <p:spPr>
          <a:xfrm>
            <a:off x="20669505" y="10740807"/>
            <a:ext cx="3349899" cy="1954946"/>
          </a:xfrm>
          <a:prstGeom prst="rect">
            <a:avLst/>
          </a:prstGeom>
          <a:noFill/>
          <a:ln>
            <a:noFill/>
          </a:ln>
        </p:spPr>
      </p:pic>
      <p:sp>
        <p:nvSpPr>
          <p:cNvPr id="21" name="Google Shape;21;p3"/>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0EBE0"/>
              </a:buClr>
              <a:buSzPts val="1800"/>
              <a:buFont typeface="Avenir"/>
              <a:buNone/>
              <a:defRPr>
                <a:solidFill>
                  <a:srgbClr val="F0EBE0"/>
                </a:solidFill>
              </a:defRPr>
            </a:lvl1pPr>
            <a:lvl2pPr indent="0" lvl="1" marL="0" marR="0" algn="ctr">
              <a:lnSpc>
                <a:spcPct val="100000"/>
              </a:lnSpc>
              <a:spcBef>
                <a:spcPts val="0"/>
              </a:spcBef>
              <a:spcAft>
                <a:spcPts val="0"/>
              </a:spcAft>
              <a:buClr>
                <a:srgbClr val="F0EBE0"/>
              </a:buClr>
              <a:buSzPts val="1800"/>
              <a:buFont typeface="Avenir"/>
              <a:buNone/>
              <a:defRPr>
                <a:solidFill>
                  <a:srgbClr val="F0EBE0"/>
                </a:solidFill>
              </a:defRPr>
            </a:lvl2pPr>
            <a:lvl3pPr indent="0" lvl="2" marL="0" marR="0" algn="ctr">
              <a:lnSpc>
                <a:spcPct val="100000"/>
              </a:lnSpc>
              <a:spcBef>
                <a:spcPts val="0"/>
              </a:spcBef>
              <a:spcAft>
                <a:spcPts val="0"/>
              </a:spcAft>
              <a:buClr>
                <a:srgbClr val="F0EBE0"/>
              </a:buClr>
              <a:buSzPts val="1800"/>
              <a:buFont typeface="Avenir"/>
              <a:buNone/>
              <a:defRPr>
                <a:solidFill>
                  <a:srgbClr val="F0EBE0"/>
                </a:solidFill>
              </a:defRPr>
            </a:lvl3pPr>
            <a:lvl4pPr indent="0" lvl="3" marL="0" marR="0" algn="ctr">
              <a:lnSpc>
                <a:spcPct val="100000"/>
              </a:lnSpc>
              <a:spcBef>
                <a:spcPts val="0"/>
              </a:spcBef>
              <a:spcAft>
                <a:spcPts val="0"/>
              </a:spcAft>
              <a:buClr>
                <a:srgbClr val="F0EBE0"/>
              </a:buClr>
              <a:buSzPts val="1800"/>
              <a:buFont typeface="Avenir"/>
              <a:buNone/>
              <a:defRPr>
                <a:solidFill>
                  <a:srgbClr val="F0EBE0"/>
                </a:solidFill>
              </a:defRPr>
            </a:lvl4pPr>
            <a:lvl5pPr indent="0" lvl="4" marL="0" marR="0" algn="ctr">
              <a:lnSpc>
                <a:spcPct val="100000"/>
              </a:lnSpc>
              <a:spcBef>
                <a:spcPts val="0"/>
              </a:spcBef>
              <a:spcAft>
                <a:spcPts val="0"/>
              </a:spcAft>
              <a:buClr>
                <a:srgbClr val="F0EBE0"/>
              </a:buClr>
              <a:buSzPts val="1800"/>
              <a:buFont typeface="Avenir"/>
              <a:buNone/>
              <a:defRPr>
                <a:solidFill>
                  <a:srgbClr val="F0EBE0"/>
                </a:solidFill>
              </a:defRPr>
            </a:lvl5pPr>
            <a:lvl6pPr indent="0" lvl="5" marL="0" marR="0" algn="ctr">
              <a:lnSpc>
                <a:spcPct val="100000"/>
              </a:lnSpc>
              <a:spcBef>
                <a:spcPts val="0"/>
              </a:spcBef>
              <a:spcAft>
                <a:spcPts val="0"/>
              </a:spcAft>
              <a:buClr>
                <a:srgbClr val="F0EBE0"/>
              </a:buClr>
              <a:buSzPts val="1800"/>
              <a:buFont typeface="Avenir"/>
              <a:buNone/>
              <a:defRPr>
                <a:solidFill>
                  <a:srgbClr val="F0EBE0"/>
                </a:solidFill>
              </a:defRPr>
            </a:lvl6pPr>
            <a:lvl7pPr indent="0" lvl="6" marL="0" marR="0" algn="ctr">
              <a:lnSpc>
                <a:spcPct val="100000"/>
              </a:lnSpc>
              <a:spcBef>
                <a:spcPts val="0"/>
              </a:spcBef>
              <a:spcAft>
                <a:spcPts val="0"/>
              </a:spcAft>
              <a:buClr>
                <a:srgbClr val="F0EBE0"/>
              </a:buClr>
              <a:buSzPts val="1800"/>
              <a:buFont typeface="Avenir"/>
              <a:buNone/>
              <a:defRPr>
                <a:solidFill>
                  <a:srgbClr val="F0EBE0"/>
                </a:solidFill>
              </a:defRPr>
            </a:lvl7pPr>
            <a:lvl8pPr indent="0" lvl="7" marL="0" marR="0" algn="ctr">
              <a:lnSpc>
                <a:spcPct val="100000"/>
              </a:lnSpc>
              <a:spcBef>
                <a:spcPts val="0"/>
              </a:spcBef>
              <a:spcAft>
                <a:spcPts val="0"/>
              </a:spcAft>
              <a:buClr>
                <a:srgbClr val="F0EBE0"/>
              </a:buClr>
              <a:buSzPts val="1800"/>
              <a:buFont typeface="Avenir"/>
              <a:buNone/>
              <a:defRPr>
                <a:solidFill>
                  <a:srgbClr val="F0EBE0"/>
                </a:solidFill>
              </a:defRPr>
            </a:lvl8pPr>
            <a:lvl9pPr indent="0" lvl="8" marL="0" marR="0" algn="ctr">
              <a:lnSpc>
                <a:spcPct val="100000"/>
              </a:lnSpc>
              <a:spcBef>
                <a:spcPts val="0"/>
              </a:spcBef>
              <a:spcAft>
                <a:spcPts val="0"/>
              </a:spcAft>
              <a:buClr>
                <a:srgbClr val="F0EBE0"/>
              </a:buClr>
              <a:buSzPts val="1800"/>
              <a:buFont typeface="Avenir"/>
              <a:buNone/>
              <a:defRPr>
                <a:solidFill>
                  <a:srgbClr val="F0EBE0"/>
                </a:solidFill>
              </a:defRPr>
            </a:lvl9pPr>
          </a:lstStyle>
          <a:p>
            <a:pPr indent="0" lvl="0" marL="0" rtl="0" algn="ctr">
              <a:spcBef>
                <a:spcPts val="0"/>
              </a:spcBef>
              <a:spcAft>
                <a:spcPts val="0"/>
              </a:spcAft>
              <a:buNone/>
            </a:pPr>
            <a:fld id="{00000000-1234-1234-1234-123412341234}" type="slidenum">
              <a:rPr lang="en-US"/>
              <a:t>‹#›</a:t>
            </a:fld>
            <a:endParaRPr>
              <a:solidFill>
                <a:srgbClr val="227AA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22" name="Shape 22"/>
        <p:cNvGrpSpPr/>
        <p:nvPr/>
      </p:nvGrpSpPr>
      <p:grpSpPr>
        <a:xfrm>
          <a:off x="0" y="0"/>
          <a:ext cx="0" cy="0"/>
          <a:chOff x="0" y="0"/>
          <a:chExt cx="0" cy="0"/>
        </a:xfrm>
      </p:grpSpPr>
      <p:sp>
        <p:nvSpPr>
          <p:cNvPr id="23" name="Google Shape;23;p4"/>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4A4A4A"/>
              </a:buClr>
              <a:buSzPts val="8600"/>
              <a:buFont typeface="Domine"/>
              <a:buNone/>
              <a:defRPr b="1">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cxnSp>
        <p:nvCxnSpPr>
          <p:cNvPr id="24" name="Google Shape;24;p4"/>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25" name="Google Shape;25;p4"/>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26" name="Google Shape;26;p4"/>
          <p:cNvSpPr txBox="1"/>
          <p:nvPr>
            <p:ph idx="1" type="body"/>
          </p:nvPr>
        </p:nvSpPr>
        <p:spPr>
          <a:xfrm>
            <a:off x="1727200" y="5043258"/>
            <a:ext cx="20929600" cy="61722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2400"/>
              </a:spcBef>
              <a:spcAft>
                <a:spcPts val="0"/>
              </a:spcAft>
              <a:buClr>
                <a:srgbClr val="4A4A4A"/>
              </a:buClr>
              <a:buSzPts val="5600"/>
              <a:buFont typeface="Gothic A1"/>
              <a:buNone/>
              <a:defRPr sz="5600">
                <a:solidFill>
                  <a:srgbClr val="4A4A4A"/>
                </a:solidFill>
                <a:latin typeface="Gothic A1"/>
                <a:ea typeface="Gothic A1"/>
                <a:cs typeface="Gothic A1"/>
                <a:sym typeface="Gothic A1"/>
              </a:defRPr>
            </a:lvl1pPr>
            <a:lvl2pPr indent="-228600" lvl="1" marL="914400" algn="l">
              <a:lnSpc>
                <a:spcPct val="100000"/>
              </a:lnSpc>
              <a:spcBef>
                <a:spcPts val="2400"/>
              </a:spcBef>
              <a:spcAft>
                <a:spcPts val="0"/>
              </a:spcAft>
              <a:buClr>
                <a:srgbClr val="4A4A4A"/>
              </a:buClr>
              <a:buSzPts val="5600"/>
              <a:buFont typeface="Gothic A1"/>
              <a:buNone/>
              <a:defRPr sz="5600">
                <a:solidFill>
                  <a:srgbClr val="4A4A4A"/>
                </a:solidFill>
                <a:latin typeface="Gothic A1"/>
                <a:ea typeface="Gothic A1"/>
                <a:cs typeface="Gothic A1"/>
                <a:sym typeface="Gothic A1"/>
              </a:defRPr>
            </a:lvl2pPr>
            <a:lvl3pPr indent="-228600" lvl="2" marL="1371600" algn="l">
              <a:lnSpc>
                <a:spcPct val="100000"/>
              </a:lnSpc>
              <a:spcBef>
                <a:spcPts val="2400"/>
              </a:spcBef>
              <a:spcAft>
                <a:spcPts val="0"/>
              </a:spcAft>
              <a:buClr>
                <a:srgbClr val="4A4A4A"/>
              </a:buClr>
              <a:buSzPts val="5600"/>
              <a:buFont typeface="Gothic A1"/>
              <a:buNone/>
              <a:defRPr sz="5600">
                <a:solidFill>
                  <a:srgbClr val="4A4A4A"/>
                </a:solidFill>
                <a:latin typeface="Gothic A1"/>
                <a:ea typeface="Gothic A1"/>
                <a:cs typeface="Gothic A1"/>
                <a:sym typeface="Gothic A1"/>
              </a:defRPr>
            </a:lvl3pPr>
            <a:lvl4pPr indent="-228600" lvl="3" marL="1828800" algn="l">
              <a:lnSpc>
                <a:spcPct val="100000"/>
              </a:lnSpc>
              <a:spcBef>
                <a:spcPts val="2400"/>
              </a:spcBef>
              <a:spcAft>
                <a:spcPts val="0"/>
              </a:spcAft>
              <a:buClr>
                <a:srgbClr val="4A4A4A"/>
              </a:buClr>
              <a:buSzPts val="5600"/>
              <a:buFont typeface="Gothic A1"/>
              <a:buNone/>
              <a:defRPr sz="5600">
                <a:solidFill>
                  <a:srgbClr val="4A4A4A"/>
                </a:solidFill>
                <a:latin typeface="Gothic A1"/>
                <a:ea typeface="Gothic A1"/>
                <a:cs typeface="Gothic A1"/>
                <a:sym typeface="Gothic A1"/>
              </a:defRPr>
            </a:lvl4pPr>
            <a:lvl5pPr indent="-228600" lvl="4" marL="2286000" algn="l">
              <a:lnSpc>
                <a:spcPct val="100000"/>
              </a:lnSpc>
              <a:spcBef>
                <a:spcPts val="2400"/>
              </a:spcBef>
              <a:spcAft>
                <a:spcPts val="0"/>
              </a:spcAft>
              <a:buClr>
                <a:srgbClr val="4A4A4A"/>
              </a:buClr>
              <a:buSzPts val="5600"/>
              <a:buFont typeface="Gothic A1"/>
              <a:buNone/>
              <a:defRPr sz="5600">
                <a:solidFill>
                  <a:srgbClr val="4A4A4A"/>
                </a:solidFill>
                <a:latin typeface="Gothic A1"/>
                <a:ea typeface="Gothic A1"/>
                <a:cs typeface="Gothic A1"/>
                <a:sym typeface="Gothic A1"/>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27" name="Google Shape;27;p4"/>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howMasterSp="0">
  <p:cSld name="Section">
    <p:bg>
      <p:bgPr>
        <a:solidFill>
          <a:srgbClr val="73D6B9"/>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1727200" y="5410200"/>
            <a:ext cx="20929600" cy="25400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FFFFFF"/>
              </a:buClr>
              <a:buSzPts val="8600"/>
              <a:buFont typeface="Domine"/>
              <a:buNone/>
              <a:defRPr b="1">
                <a:solidFill>
                  <a:srgbClr val="FFFFFF"/>
                </a:solidFill>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cxnSp>
        <p:nvCxnSpPr>
          <p:cNvPr id="30" name="Google Shape;30;p5"/>
          <p:cNvCxnSpPr/>
          <p:nvPr/>
        </p:nvCxnSpPr>
        <p:spPr>
          <a:xfrm>
            <a:off x="863600" y="12852400"/>
            <a:ext cx="22656801" cy="0"/>
          </a:xfrm>
          <a:prstGeom prst="straightConnector1">
            <a:avLst/>
          </a:prstGeom>
          <a:noFill/>
          <a:ln cap="flat" cmpd="sng" w="12700">
            <a:solidFill>
              <a:srgbClr val="EFEBDF"/>
            </a:solidFill>
            <a:prstDash val="solid"/>
            <a:miter lim="400000"/>
            <a:headEnd len="sm" w="sm" type="none"/>
            <a:tailEnd len="sm" w="sm" type="none"/>
          </a:ln>
        </p:spPr>
      </p:cxnSp>
      <p:cxnSp>
        <p:nvCxnSpPr>
          <p:cNvPr id="31" name="Google Shape;31;p5"/>
          <p:cNvCxnSpPr/>
          <p:nvPr/>
        </p:nvCxnSpPr>
        <p:spPr>
          <a:xfrm>
            <a:off x="863600" y="889000"/>
            <a:ext cx="22656801" cy="0"/>
          </a:xfrm>
          <a:prstGeom prst="straightConnector1">
            <a:avLst/>
          </a:prstGeom>
          <a:noFill/>
          <a:ln cap="flat" cmpd="sng" w="50800">
            <a:solidFill>
              <a:srgbClr val="EFEBDF"/>
            </a:solidFill>
            <a:prstDash val="solid"/>
            <a:miter lim="400000"/>
            <a:headEnd len="sm" w="sm" type="none"/>
            <a:tailEnd len="sm" w="sm" type="none"/>
          </a:ln>
        </p:spPr>
      </p:cxnSp>
      <p:sp>
        <p:nvSpPr>
          <p:cNvPr id="32" name="Google Shape;32;p5"/>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0EBE0"/>
              </a:buClr>
              <a:buSzPts val="1800"/>
              <a:buFont typeface="Avenir"/>
              <a:buNone/>
              <a:defRPr>
                <a:solidFill>
                  <a:srgbClr val="F0EBE0"/>
                </a:solidFill>
              </a:defRPr>
            </a:lvl1pPr>
            <a:lvl2pPr indent="0" lvl="1" marL="0" marR="0" algn="ctr">
              <a:lnSpc>
                <a:spcPct val="100000"/>
              </a:lnSpc>
              <a:spcBef>
                <a:spcPts val="0"/>
              </a:spcBef>
              <a:spcAft>
                <a:spcPts val="0"/>
              </a:spcAft>
              <a:buClr>
                <a:srgbClr val="F0EBE0"/>
              </a:buClr>
              <a:buSzPts val="1800"/>
              <a:buFont typeface="Avenir"/>
              <a:buNone/>
              <a:defRPr>
                <a:solidFill>
                  <a:srgbClr val="F0EBE0"/>
                </a:solidFill>
              </a:defRPr>
            </a:lvl2pPr>
            <a:lvl3pPr indent="0" lvl="2" marL="0" marR="0" algn="ctr">
              <a:lnSpc>
                <a:spcPct val="100000"/>
              </a:lnSpc>
              <a:spcBef>
                <a:spcPts val="0"/>
              </a:spcBef>
              <a:spcAft>
                <a:spcPts val="0"/>
              </a:spcAft>
              <a:buClr>
                <a:srgbClr val="F0EBE0"/>
              </a:buClr>
              <a:buSzPts val="1800"/>
              <a:buFont typeface="Avenir"/>
              <a:buNone/>
              <a:defRPr>
                <a:solidFill>
                  <a:srgbClr val="F0EBE0"/>
                </a:solidFill>
              </a:defRPr>
            </a:lvl3pPr>
            <a:lvl4pPr indent="0" lvl="3" marL="0" marR="0" algn="ctr">
              <a:lnSpc>
                <a:spcPct val="100000"/>
              </a:lnSpc>
              <a:spcBef>
                <a:spcPts val="0"/>
              </a:spcBef>
              <a:spcAft>
                <a:spcPts val="0"/>
              </a:spcAft>
              <a:buClr>
                <a:srgbClr val="F0EBE0"/>
              </a:buClr>
              <a:buSzPts val="1800"/>
              <a:buFont typeface="Avenir"/>
              <a:buNone/>
              <a:defRPr>
                <a:solidFill>
                  <a:srgbClr val="F0EBE0"/>
                </a:solidFill>
              </a:defRPr>
            </a:lvl4pPr>
            <a:lvl5pPr indent="0" lvl="4" marL="0" marR="0" algn="ctr">
              <a:lnSpc>
                <a:spcPct val="100000"/>
              </a:lnSpc>
              <a:spcBef>
                <a:spcPts val="0"/>
              </a:spcBef>
              <a:spcAft>
                <a:spcPts val="0"/>
              </a:spcAft>
              <a:buClr>
                <a:srgbClr val="F0EBE0"/>
              </a:buClr>
              <a:buSzPts val="1800"/>
              <a:buFont typeface="Avenir"/>
              <a:buNone/>
              <a:defRPr>
                <a:solidFill>
                  <a:srgbClr val="F0EBE0"/>
                </a:solidFill>
              </a:defRPr>
            </a:lvl5pPr>
            <a:lvl6pPr indent="0" lvl="5" marL="0" marR="0" algn="ctr">
              <a:lnSpc>
                <a:spcPct val="100000"/>
              </a:lnSpc>
              <a:spcBef>
                <a:spcPts val="0"/>
              </a:spcBef>
              <a:spcAft>
                <a:spcPts val="0"/>
              </a:spcAft>
              <a:buClr>
                <a:srgbClr val="F0EBE0"/>
              </a:buClr>
              <a:buSzPts val="1800"/>
              <a:buFont typeface="Avenir"/>
              <a:buNone/>
              <a:defRPr>
                <a:solidFill>
                  <a:srgbClr val="F0EBE0"/>
                </a:solidFill>
              </a:defRPr>
            </a:lvl6pPr>
            <a:lvl7pPr indent="0" lvl="6" marL="0" marR="0" algn="ctr">
              <a:lnSpc>
                <a:spcPct val="100000"/>
              </a:lnSpc>
              <a:spcBef>
                <a:spcPts val="0"/>
              </a:spcBef>
              <a:spcAft>
                <a:spcPts val="0"/>
              </a:spcAft>
              <a:buClr>
                <a:srgbClr val="F0EBE0"/>
              </a:buClr>
              <a:buSzPts val="1800"/>
              <a:buFont typeface="Avenir"/>
              <a:buNone/>
              <a:defRPr>
                <a:solidFill>
                  <a:srgbClr val="F0EBE0"/>
                </a:solidFill>
              </a:defRPr>
            </a:lvl7pPr>
            <a:lvl8pPr indent="0" lvl="7" marL="0" marR="0" algn="ctr">
              <a:lnSpc>
                <a:spcPct val="100000"/>
              </a:lnSpc>
              <a:spcBef>
                <a:spcPts val="0"/>
              </a:spcBef>
              <a:spcAft>
                <a:spcPts val="0"/>
              </a:spcAft>
              <a:buClr>
                <a:srgbClr val="F0EBE0"/>
              </a:buClr>
              <a:buSzPts val="1800"/>
              <a:buFont typeface="Avenir"/>
              <a:buNone/>
              <a:defRPr>
                <a:solidFill>
                  <a:srgbClr val="F0EBE0"/>
                </a:solidFill>
              </a:defRPr>
            </a:lvl8pPr>
            <a:lvl9pPr indent="0" lvl="8" marL="0" marR="0" algn="ctr">
              <a:lnSpc>
                <a:spcPct val="100000"/>
              </a:lnSpc>
              <a:spcBef>
                <a:spcPts val="0"/>
              </a:spcBef>
              <a:spcAft>
                <a:spcPts val="0"/>
              </a:spcAft>
              <a:buClr>
                <a:srgbClr val="F0EBE0"/>
              </a:buClr>
              <a:buSzPts val="1800"/>
              <a:buFont typeface="Avenir"/>
              <a:buNone/>
              <a:defRPr>
                <a:solidFill>
                  <a:srgbClr val="F0EBE0"/>
                </a:solidFill>
              </a:defRPr>
            </a:lvl9pPr>
          </a:lstStyle>
          <a:p>
            <a:pPr indent="0" lvl="0" marL="0" rtl="0" algn="ctr">
              <a:spcBef>
                <a:spcPts val="0"/>
              </a:spcBef>
              <a:spcAft>
                <a:spcPts val="0"/>
              </a:spcAft>
              <a:buNone/>
            </a:pPr>
            <a:fld id="{00000000-1234-1234-1234-123412341234}" type="slidenum">
              <a:rPr lang="en-US"/>
              <a:t>‹#›</a:t>
            </a:fld>
            <a:endParaRPr>
              <a:solidFill>
                <a:srgbClr val="227AA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3" name="Shape 33"/>
        <p:cNvGrpSpPr/>
        <p:nvPr/>
      </p:nvGrpSpPr>
      <p:grpSpPr>
        <a:xfrm>
          <a:off x="0" y="0"/>
          <a:ext cx="0" cy="0"/>
          <a:chOff x="0" y="0"/>
          <a:chExt cx="0" cy="0"/>
        </a:xfrm>
      </p:grpSpPr>
      <p:sp>
        <p:nvSpPr>
          <p:cNvPr id="34" name="Google Shape;34;p6"/>
          <p:cNvSpPr txBox="1"/>
          <p:nvPr>
            <p:ph idx="1" type="body"/>
          </p:nvPr>
        </p:nvSpPr>
        <p:spPr>
          <a:xfrm>
            <a:off x="1727200" y="1003300"/>
            <a:ext cx="20929600" cy="482600"/>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227AAF"/>
              </a:buClr>
              <a:buSzPts val="2000"/>
              <a:buFont typeface="Arial"/>
              <a:buNone/>
              <a:defRPr b="1" sz="2000" cap="none">
                <a:solidFill>
                  <a:srgbClr val="227AAF"/>
                </a:solidFill>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35" name="Google Shape;35;p6"/>
          <p:cNvSpPr txBox="1"/>
          <p:nvPr>
            <p:ph type="title"/>
          </p:nvPr>
        </p:nvSpPr>
        <p:spPr>
          <a:xfrm>
            <a:off x="1727200" y="4428480"/>
            <a:ext cx="20929600" cy="2797820"/>
          </a:xfrm>
          <a:prstGeom prst="rect">
            <a:avLst/>
          </a:prstGeom>
          <a:noFill/>
          <a:ln>
            <a:noFill/>
          </a:ln>
        </p:spPr>
        <p:txBody>
          <a:bodyPr anchorCtr="0" anchor="b" bIns="50800" lIns="50800" spcFirstLastPara="1" rIns="50800" wrap="square" tIns="50800">
            <a:normAutofit/>
          </a:bodyPr>
          <a:lstStyle>
            <a:lvl1pPr lvl="0" algn="ctr">
              <a:lnSpc>
                <a:spcPct val="80000"/>
              </a:lnSpc>
              <a:spcBef>
                <a:spcPts val="0"/>
              </a:spcBef>
              <a:spcAft>
                <a:spcPts val="0"/>
              </a:spcAft>
              <a:buClr>
                <a:srgbClr val="4A4A4A"/>
              </a:buClr>
              <a:buSzPts val="1800"/>
              <a:buNo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36" name="Google Shape;36;p6"/>
          <p:cNvSpPr txBox="1"/>
          <p:nvPr>
            <p:ph idx="2" type="body"/>
          </p:nvPr>
        </p:nvSpPr>
        <p:spPr>
          <a:xfrm>
            <a:off x="1727200" y="7251700"/>
            <a:ext cx="20929600" cy="2038284"/>
          </a:xfrm>
          <a:prstGeom prst="rect">
            <a:avLst/>
          </a:prstGeom>
          <a:noFill/>
          <a:ln>
            <a:noFill/>
          </a:ln>
        </p:spPr>
        <p:txBody>
          <a:bodyPr anchorCtr="0" anchor="t" bIns="50800" lIns="50800" spcFirstLastPara="1" rIns="50800" wrap="square" tIns="50800">
            <a:normAutofit/>
          </a:bodyPr>
          <a:lstStyle>
            <a:lvl1pPr indent="-228600" lvl="0" marL="457200" algn="ctr">
              <a:lnSpc>
                <a:spcPct val="90000"/>
              </a:lnSpc>
              <a:spcBef>
                <a:spcPts val="0"/>
              </a:spcBef>
              <a:spcAft>
                <a:spcPts val="0"/>
              </a:spcAft>
              <a:buClr>
                <a:srgbClr val="227AAE"/>
              </a:buClr>
              <a:buSzPts val="1800"/>
              <a:buNo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37" name="Google Shape;37;p6"/>
          <p:cNvSpPr txBox="1"/>
          <p:nvPr>
            <p:ph idx="12" type="sldNum"/>
          </p:nvPr>
        </p:nvSpPr>
        <p:spPr>
          <a:xfrm>
            <a:off x="11998832"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showMasterSp="0">
  <p:cSld name="Title &amp; Photo Alt">
    <p:spTree>
      <p:nvGrpSpPr>
        <p:cNvPr id="38" name="Shape 38"/>
        <p:cNvGrpSpPr/>
        <p:nvPr/>
      </p:nvGrpSpPr>
      <p:grpSpPr>
        <a:xfrm>
          <a:off x="0" y="0"/>
          <a:ext cx="0" cy="0"/>
          <a:chOff x="0" y="0"/>
          <a:chExt cx="0" cy="0"/>
        </a:xfrm>
      </p:grpSpPr>
      <p:sp>
        <p:nvSpPr>
          <p:cNvPr id="39" name="Google Shape;39;p7"/>
          <p:cNvSpPr/>
          <p:nvPr>
            <p:ph idx="2" type="pic"/>
          </p:nvPr>
        </p:nvSpPr>
        <p:spPr>
          <a:xfrm>
            <a:off x="-3352800" y="0"/>
            <a:ext cx="16002000" cy="13716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40" name="Google Shape;40;p7"/>
          <p:cNvSpPr txBox="1"/>
          <p:nvPr>
            <p:ph type="title"/>
          </p:nvPr>
        </p:nvSpPr>
        <p:spPr>
          <a:xfrm>
            <a:off x="13665200" y="4394200"/>
            <a:ext cx="9271000" cy="25400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4A4A4A"/>
              </a:buClr>
              <a:buSzPts val="8000"/>
              <a:buFont typeface="Domine"/>
              <a:buNone/>
              <a:defRPr b="1" sz="8000">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41" name="Google Shape;41;p7"/>
          <p:cNvSpPr txBox="1"/>
          <p:nvPr>
            <p:ph idx="1" type="body"/>
          </p:nvPr>
        </p:nvSpPr>
        <p:spPr>
          <a:xfrm>
            <a:off x="13665200" y="7010400"/>
            <a:ext cx="9271000" cy="2312637"/>
          </a:xfrm>
          <a:prstGeom prst="rect">
            <a:avLst/>
          </a:prstGeom>
          <a:noFill/>
          <a:ln>
            <a:noFill/>
          </a:ln>
        </p:spPr>
        <p:txBody>
          <a:bodyPr anchorCtr="0" anchor="t" bIns="50800" lIns="50800" spcFirstLastPara="1" rIns="50800" wrap="square" tIns="50800">
            <a:normAutofit/>
          </a:bodyPr>
          <a:lstStyle>
            <a:lvl1pPr indent="-228600" lvl="0" marL="457200" algn="l">
              <a:lnSpc>
                <a:spcPct val="80000"/>
              </a:lnSpc>
              <a:spcBef>
                <a:spcPts val="0"/>
              </a:spcBef>
              <a:spcAft>
                <a:spcPts val="0"/>
              </a:spcAft>
              <a:buClr>
                <a:srgbClr val="227AAE"/>
              </a:buClr>
              <a:buSzPts val="4400"/>
              <a:buFont typeface="Domine"/>
              <a:buNone/>
              <a:defRPr>
                <a:latin typeface="Domine"/>
                <a:ea typeface="Domine"/>
                <a:cs typeface="Domine"/>
                <a:sym typeface="Domine"/>
              </a:defRPr>
            </a:lvl1pPr>
            <a:lvl2pPr indent="-228600" lvl="1" marL="914400" algn="l">
              <a:lnSpc>
                <a:spcPct val="80000"/>
              </a:lnSpc>
              <a:spcBef>
                <a:spcPts val="0"/>
              </a:spcBef>
              <a:spcAft>
                <a:spcPts val="0"/>
              </a:spcAft>
              <a:buClr>
                <a:srgbClr val="227AAE"/>
              </a:buClr>
              <a:buSzPts val="4400"/>
              <a:buFont typeface="Domine"/>
              <a:buNone/>
              <a:defRPr>
                <a:latin typeface="Domine"/>
                <a:ea typeface="Domine"/>
                <a:cs typeface="Domine"/>
                <a:sym typeface="Domine"/>
              </a:defRPr>
            </a:lvl2pPr>
            <a:lvl3pPr indent="-228600" lvl="2" marL="1371600" algn="l">
              <a:lnSpc>
                <a:spcPct val="80000"/>
              </a:lnSpc>
              <a:spcBef>
                <a:spcPts val="0"/>
              </a:spcBef>
              <a:spcAft>
                <a:spcPts val="0"/>
              </a:spcAft>
              <a:buClr>
                <a:srgbClr val="227AAE"/>
              </a:buClr>
              <a:buSzPts val="4400"/>
              <a:buFont typeface="Domine"/>
              <a:buNone/>
              <a:defRPr>
                <a:latin typeface="Domine"/>
                <a:ea typeface="Domine"/>
                <a:cs typeface="Domine"/>
                <a:sym typeface="Domine"/>
              </a:defRPr>
            </a:lvl3pPr>
            <a:lvl4pPr indent="-228600" lvl="3" marL="1828800" algn="l">
              <a:lnSpc>
                <a:spcPct val="80000"/>
              </a:lnSpc>
              <a:spcBef>
                <a:spcPts val="0"/>
              </a:spcBef>
              <a:spcAft>
                <a:spcPts val="0"/>
              </a:spcAft>
              <a:buClr>
                <a:srgbClr val="227AAE"/>
              </a:buClr>
              <a:buSzPts val="4400"/>
              <a:buFont typeface="Domine"/>
              <a:buNone/>
              <a:defRPr>
                <a:latin typeface="Domine"/>
                <a:ea typeface="Domine"/>
                <a:cs typeface="Domine"/>
                <a:sym typeface="Domine"/>
              </a:defRPr>
            </a:lvl4pPr>
            <a:lvl5pPr indent="-228600" lvl="4" marL="2286000" algn="l">
              <a:lnSpc>
                <a:spcPct val="80000"/>
              </a:lnSpc>
              <a:spcBef>
                <a:spcPts val="0"/>
              </a:spcBef>
              <a:spcAft>
                <a:spcPts val="0"/>
              </a:spcAft>
              <a:buClr>
                <a:srgbClr val="227AAE"/>
              </a:buClr>
              <a:buSzPts val="4400"/>
              <a:buFont typeface="Domine"/>
              <a:buNone/>
              <a:defRPr>
                <a:latin typeface="Domine"/>
                <a:ea typeface="Domine"/>
                <a:cs typeface="Domine"/>
                <a:sym typeface="Domi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42" name="Google Shape;42;p7"/>
          <p:cNvSpPr txBox="1"/>
          <p:nvPr>
            <p:ph idx="3" type="body"/>
          </p:nvPr>
        </p:nvSpPr>
        <p:spPr>
          <a:xfrm>
            <a:off x="13665200" y="3746500"/>
            <a:ext cx="9271000" cy="482600"/>
          </a:xfrm>
          <a:prstGeom prst="rect">
            <a:avLst/>
          </a:prstGeom>
          <a:noFill/>
          <a:ln>
            <a:noFill/>
          </a:ln>
        </p:spPr>
        <p:txBody>
          <a:bodyPr anchorCtr="0" anchor="ctr" bIns="50800" lIns="50800" spcFirstLastPara="1" rIns="50800" wrap="square" tIns="50800">
            <a:normAutofit/>
          </a:bodyPr>
          <a:lstStyle>
            <a:lvl1pPr indent="-228600" lvl="0" marL="457200" algn="l">
              <a:lnSpc>
                <a:spcPct val="100000"/>
              </a:lnSpc>
              <a:spcBef>
                <a:spcPts val="0"/>
              </a:spcBef>
              <a:spcAft>
                <a:spcPts val="0"/>
              </a:spcAft>
              <a:buClr>
                <a:srgbClr val="227AAF"/>
              </a:buClr>
              <a:buSzPts val="2000"/>
              <a:buFont typeface="Domine"/>
              <a:buNone/>
              <a:defRPr b="1" sz="2000" cap="none">
                <a:solidFill>
                  <a:srgbClr val="227AAF"/>
                </a:solidFill>
                <a:latin typeface="Domine"/>
                <a:ea typeface="Domine"/>
                <a:cs typeface="Domine"/>
                <a:sym typeface="Domine"/>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43" name="Google Shape;43;p7"/>
          <p:cNvCxnSpPr/>
          <p:nvPr/>
        </p:nvCxnSpPr>
        <p:spPr>
          <a:xfrm>
            <a:off x="13665200" y="3721100"/>
            <a:ext cx="9283700" cy="0"/>
          </a:xfrm>
          <a:prstGeom prst="straightConnector1">
            <a:avLst/>
          </a:prstGeom>
          <a:noFill/>
          <a:ln cap="flat" cmpd="sng" w="50800">
            <a:solidFill>
              <a:srgbClr val="227AAF"/>
            </a:solidFill>
            <a:prstDash val="solid"/>
            <a:miter lim="400000"/>
            <a:headEnd len="sm" w="sm" type="none"/>
            <a:tailEnd len="sm" w="sm" type="none"/>
          </a:ln>
        </p:spPr>
      </p:cxnSp>
      <p:cxnSp>
        <p:nvCxnSpPr>
          <p:cNvPr id="44" name="Google Shape;44;p7"/>
          <p:cNvCxnSpPr/>
          <p:nvPr/>
        </p:nvCxnSpPr>
        <p:spPr>
          <a:xfrm>
            <a:off x="13665200" y="9525000"/>
            <a:ext cx="9283700" cy="0"/>
          </a:xfrm>
          <a:prstGeom prst="straightConnector1">
            <a:avLst/>
          </a:prstGeom>
          <a:noFill/>
          <a:ln cap="flat" cmpd="sng" w="12700">
            <a:solidFill>
              <a:srgbClr val="227AAF"/>
            </a:solidFill>
            <a:prstDash val="solid"/>
            <a:miter lim="400000"/>
            <a:headEnd len="sm" w="sm" type="none"/>
            <a:tailEnd len="sm" w="sm" type="none"/>
          </a:ln>
        </p:spPr>
      </p:cxnSp>
      <p:sp>
        <p:nvSpPr>
          <p:cNvPr id="45" name="Google Shape;45;p7"/>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showMasterSp="0">
  <p:cSld name="Title &amp; Bullets">
    <p:spTree>
      <p:nvGrpSpPr>
        <p:cNvPr id="46" name="Shape 46"/>
        <p:cNvGrpSpPr/>
        <p:nvPr/>
      </p:nvGrpSpPr>
      <p:grpSpPr>
        <a:xfrm>
          <a:off x="0" y="0"/>
          <a:ext cx="0" cy="0"/>
          <a:chOff x="0" y="0"/>
          <a:chExt cx="0" cy="0"/>
        </a:xfrm>
      </p:grpSpPr>
      <p:sp>
        <p:nvSpPr>
          <p:cNvPr id="47" name="Google Shape;47;p8"/>
          <p:cNvSpPr txBox="1"/>
          <p:nvPr>
            <p:ph type="title"/>
          </p:nvPr>
        </p:nvSpPr>
        <p:spPr>
          <a:xfrm>
            <a:off x="1727200" y="1739900"/>
            <a:ext cx="20929600" cy="3225356"/>
          </a:xfrm>
          <a:prstGeom prst="rect">
            <a:avLst/>
          </a:prstGeom>
          <a:noFill/>
          <a:ln>
            <a:noFill/>
          </a:ln>
        </p:spPr>
        <p:txBody>
          <a:bodyPr anchorCtr="0" anchor="t" bIns="50800" lIns="50800" spcFirstLastPara="1" rIns="50800" wrap="square" tIns="50800">
            <a:normAutofit/>
          </a:bodyPr>
          <a:lstStyle>
            <a:lvl1pPr lvl="0" algn="ctr">
              <a:lnSpc>
                <a:spcPct val="80000"/>
              </a:lnSpc>
              <a:spcBef>
                <a:spcPts val="0"/>
              </a:spcBef>
              <a:spcAft>
                <a:spcPts val="0"/>
              </a:spcAft>
              <a:buClr>
                <a:srgbClr val="4A4A4A"/>
              </a:buClr>
              <a:buSzPts val="8600"/>
              <a:buFont typeface="Domine"/>
              <a:buNone/>
              <a:defRPr b="1">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48" name="Google Shape;48;p8"/>
          <p:cNvSpPr txBox="1"/>
          <p:nvPr>
            <p:ph idx="1" type="body"/>
          </p:nvPr>
        </p:nvSpPr>
        <p:spPr>
          <a:xfrm>
            <a:off x="1727200" y="1003300"/>
            <a:ext cx="20929600" cy="482600"/>
          </a:xfrm>
          <a:prstGeom prst="rect">
            <a:avLst/>
          </a:prstGeom>
          <a:noFill/>
          <a:ln>
            <a:noFill/>
          </a:ln>
        </p:spPr>
        <p:txBody>
          <a:bodyPr anchorCtr="0" anchor="ctr" bIns="50800" lIns="50800" spcFirstLastPara="1" rIns="50800" wrap="square" tIns="50800">
            <a:normAutofit/>
          </a:bodyPr>
          <a:lstStyle>
            <a:lvl1pPr indent="-228600" lvl="0" marL="457200" algn="ctr">
              <a:lnSpc>
                <a:spcPct val="100000"/>
              </a:lnSpc>
              <a:spcBef>
                <a:spcPts val="0"/>
              </a:spcBef>
              <a:spcAft>
                <a:spcPts val="0"/>
              </a:spcAft>
              <a:buClr>
                <a:srgbClr val="227AAF"/>
              </a:buClr>
              <a:buSzPts val="2000"/>
              <a:buFont typeface="Arial"/>
              <a:buNone/>
              <a:defRPr b="1" sz="2000" cap="none">
                <a:solidFill>
                  <a:srgbClr val="227AAF"/>
                </a:solidFill>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49" name="Google Shape;49;p8"/>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50" name="Google Shape;50;p8"/>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51" name="Google Shape;51;p8"/>
          <p:cNvSpPr txBox="1"/>
          <p:nvPr>
            <p:ph idx="2" type="body"/>
          </p:nvPr>
        </p:nvSpPr>
        <p:spPr>
          <a:xfrm>
            <a:off x="1727200" y="4965700"/>
            <a:ext cx="20929600" cy="6165850"/>
          </a:xfrm>
          <a:prstGeom prst="rect">
            <a:avLst/>
          </a:prstGeom>
          <a:noFill/>
          <a:ln>
            <a:noFill/>
          </a:ln>
        </p:spPr>
        <p:txBody>
          <a:bodyPr anchorCtr="0" anchor="t" bIns="50800" lIns="50800" spcFirstLastPara="1" rIns="50800" wrap="square" tIns="50800">
            <a:normAutofit/>
          </a:bodyPr>
          <a:lstStyle>
            <a:lvl1pPr indent="-457200" lvl="0" marL="4572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1pPr>
            <a:lvl2pPr indent="-457200" lvl="1" marL="9144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2pPr>
            <a:lvl3pPr indent="-457200" lvl="2" marL="13716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3pPr>
            <a:lvl4pPr indent="-457200" lvl="3" marL="18288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4pPr>
            <a:lvl5pPr indent="-457200" lvl="4" marL="22860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52" name="Google Shape;52;p8"/>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spTree>
      <p:nvGrpSpPr>
        <p:cNvPr id="53" name="Shape 53"/>
        <p:cNvGrpSpPr/>
        <p:nvPr/>
      </p:nvGrpSpPr>
      <p:grpSpPr>
        <a:xfrm>
          <a:off x="0" y="0"/>
          <a:ext cx="0" cy="0"/>
          <a:chOff x="0" y="0"/>
          <a:chExt cx="0" cy="0"/>
        </a:xfrm>
      </p:grpSpPr>
      <p:cxnSp>
        <p:nvCxnSpPr>
          <p:cNvPr id="54" name="Google Shape;54;p9"/>
          <p:cNvCxnSpPr/>
          <p:nvPr/>
        </p:nvCxnSpPr>
        <p:spPr>
          <a:xfrm>
            <a:off x="863600" y="889000"/>
            <a:ext cx="22656801" cy="0"/>
          </a:xfrm>
          <a:prstGeom prst="straightConnector1">
            <a:avLst/>
          </a:prstGeom>
          <a:noFill/>
          <a:ln cap="flat" cmpd="sng" w="50800">
            <a:solidFill>
              <a:srgbClr val="73D6B9"/>
            </a:solidFill>
            <a:prstDash val="solid"/>
            <a:miter lim="400000"/>
            <a:headEnd len="sm" w="sm" type="none"/>
            <a:tailEnd len="sm" w="sm" type="none"/>
          </a:ln>
        </p:spPr>
      </p:cxnSp>
      <p:cxnSp>
        <p:nvCxnSpPr>
          <p:cNvPr id="55" name="Google Shape;55;p9"/>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56" name="Google Shape;56;p9"/>
          <p:cNvSpPr txBox="1"/>
          <p:nvPr>
            <p:ph idx="1" type="body"/>
          </p:nvPr>
        </p:nvSpPr>
        <p:spPr>
          <a:xfrm>
            <a:off x="1727200" y="4965700"/>
            <a:ext cx="20929600" cy="6165850"/>
          </a:xfrm>
          <a:prstGeom prst="rect">
            <a:avLst/>
          </a:prstGeom>
          <a:noFill/>
          <a:ln>
            <a:noFill/>
          </a:ln>
        </p:spPr>
        <p:txBody>
          <a:bodyPr anchorCtr="0" anchor="t" bIns="50800" lIns="50800" spcFirstLastPara="1" rIns="50800" wrap="square" tIns="50800">
            <a:normAutofit/>
          </a:bodyPr>
          <a:lstStyle>
            <a:lvl1pPr indent="-457200" lvl="0" marL="4572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1pPr>
            <a:lvl2pPr indent="-457200" lvl="1" marL="9144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2pPr>
            <a:lvl3pPr indent="-457200" lvl="2" marL="13716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3pPr>
            <a:lvl4pPr indent="-457200" lvl="3" marL="18288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4pPr>
            <a:lvl5pPr indent="-457200" lvl="4" marL="22860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57" name="Google Shape;57;p9"/>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showMasterSp="0">
  <p:cSld name="Title, Bullets &amp; Photo">
    <p:spTree>
      <p:nvGrpSpPr>
        <p:cNvPr id="58" name="Shape 58"/>
        <p:cNvGrpSpPr/>
        <p:nvPr/>
      </p:nvGrpSpPr>
      <p:grpSpPr>
        <a:xfrm>
          <a:off x="0" y="0"/>
          <a:ext cx="0" cy="0"/>
          <a:chOff x="0" y="0"/>
          <a:chExt cx="0" cy="0"/>
        </a:xfrm>
      </p:grpSpPr>
      <p:sp>
        <p:nvSpPr>
          <p:cNvPr id="59" name="Google Shape;59;p10"/>
          <p:cNvSpPr txBox="1"/>
          <p:nvPr>
            <p:ph idx="1" type="body"/>
          </p:nvPr>
        </p:nvSpPr>
        <p:spPr>
          <a:xfrm>
            <a:off x="13665200" y="7635875"/>
            <a:ext cx="9271000" cy="4568825"/>
          </a:xfrm>
          <a:prstGeom prst="rect">
            <a:avLst/>
          </a:prstGeom>
          <a:noFill/>
          <a:ln>
            <a:noFill/>
          </a:ln>
        </p:spPr>
        <p:txBody>
          <a:bodyPr anchorCtr="0" anchor="t" bIns="50800" lIns="50800" spcFirstLastPara="1" rIns="50800" wrap="square" tIns="50800">
            <a:normAutofit/>
          </a:bodyPr>
          <a:lstStyle>
            <a:lvl1pPr indent="-457200" lvl="0" marL="4572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1pPr>
            <a:lvl2pPr indent="-457200" lvl="1" marL="9144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2pPr>
            <a:lvl3pPr indent="-457200" lvl="2" marL="13716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3pPr>
            <a:lvl4pPr indent="-457200" lvl="3" marL="18288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4pPr>
            <a:lvl5pPr indent="-457200" lvl="4" marL="2286000" algn="l">
              <a:lnSpc>
                <a:spcPct val="80000"/>
              </a:lnSpc>
              <a:spcBef>
                <a:spcPts val="2400"/>
              </a:spcBef>
              <a:spcAft>
                <a:spcPts val="0"/>
              </a:spcAft>
              <a:buClr>
                <a:srgbClr val="4A4A4A"/>
              </a:buClr>
              <a:buSzPts val="3600"/>
              <a:buFont typeface="Gothic A1"/>
              <a:buChar char="•"/>
              <a:defRPr sz="3600">
                <a:solidFill>
                  <a:srgbClr val="4A4A4A"/>
                </a:solidFill>
                <a:latin typeface="Gothic A1"/>
                <a:ea typeface="Gothic A1"/>
                <a:cs typeface="Gothic A1"/>
                <a:sym typeface="Gothic A1"/>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sp>
        <p:nvSpPr>
          <p:cNvPr id="60" name="Google Shape;60;p10"/>
          <p:cNvSpPr/>
          <p:nvPr>
            <p:ph idx="2" type="pic"/>
          </p:nvPr>
        </p:nvSpPr>
        <p:spPr>
          <a:xfrm>
            <a:off x="-3352800" y="0"/>
            <a:ext cx="16002000" cy="13716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lvl="1"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lvl="2"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lvl="3"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lvl="4"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lvl="5"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lvl="6"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lvl="7"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lvl="8"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61" name="Google Shape;61;p10"/>
          <p:cNvSpPr txBox="1"/>
          <p:nvPr>
            <p:ph type="title"/>
          </p:nvPr>
        </p:nvSpPr>
        <p:spPr>
          <a:xfrm>
            <a:off x="13665200" y="4394200"/>
            <a:ext cx="9271000" cy="25400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4A4A4A"/>
              </a:buClr>
              <a:buSzPts val="8000"/>
              <a:buFont typeface="Domine"/>
              <a:buNone/>
              <a:defRPr b="1" sz="8000">
                <a:latin typeface="Domine"/>
                <a:ea typeface="Domine"/>
                <a:cs typeface="Domine"/>
                <a:sym typeface="Domine"/>
              </a:defRPr>
            </a:lvl1pPr>
            <a:lvl2pPr lvl="1" algn="ctr">
              <a:lnSpc>
                <a:spcPct val="80000"/>
              </a:lnSpc>
              <a:spcBef>
                <a:spcPts val="0"/>
              </a:spcBef>
              <a:spcAft>
                <a:spcPts val="0"/>
              </a:spcAft>
              <a:buClr>
                <a:srgbClr val="4A4A4A"/>
              </a:buClr>
              <a:buSzPts val="1800"/>
              <a:buNone/>
              <a:defRPr/>
            </a:lvl2pPr>
            <a:lvl3pPr lvl="2" algn="ctr">
              <a:lnSpc>
                <a:spcPct val="80000"/>
              </a:lnSpc>
              <a:spcBef>
                <a:spcPts val="0"/>
              </a:spcBef>
              <a:spcAft>
                <a:spcPts val="0"/>
              </a:spcAft>
              <a:buClr>
                <a:srgbClr val="4A4A4A"/>
              </a:buClr>
              <a:buSzPts val="1800"/>
              <a:buNone/>
              <a:defRPr/>
            </a:lvl3pPr>
            <a:lvl4pPr lvl="3" algn="ctr">
              <a:lnSpc>
                <a:spcPct val="80000"/>
              </a:lnSpc>
              <a:spcBef>
                <a:spcPts val="0"/>
              </a:spcBef>
              <a:spcAft>
                <a:spcPts val="0"/>
              </a:spcAft>
              <a:buClr>
                <a:srgbClr val="4A4A4A"/>
              </a:buClr>
              <a:buSzPts val="1800"/>
              <a:buNone/>
              <a:defRPr/>
            </a:lvl4pPr>
            <a:lvl5pPr lvl="4" algn="ctr">
              <a:lnSpc>
                <a:spcPct val="80000"/>
              </a:lnSpc>
              <a:spcBef>
                <a:spcPts val="0"/>
              </a:spcBef>
              <a:spcAft>
                <a:spcPts val="0"/>
              </a:spcAft>
              <a:buClr>
                <a:srgbClr val="4A4A4A"/>
              </a:buClr>
              <a:buSzPts val="1800"/>
              <a:buNone/>
              <a:defRPr/>
            </a:lvl5pPr>
            <a:lvl6pPr lvl="5" algn="ctr">
              <a:lnSpc>
                <a:spcPct val="80000"/>
              </a:lnSpc>
              <a:spcBef>
                <a:spcPts val="0"/>
              </a:spcBef>
              <a:spcAft>
                <a:spcPts val="0"/>
              </a:spcAft>
              <a:buClr>
                <a:srgbClr val="4A4A4A"/>
              </a:buClr>
              <a:buSzPts val="1800"/>
              <a:buNone/>
              <a:defRPr/>
            </a:lvl6pPr>
            <a:lvl7pPr lvl="6" algn="ctr">
              <a:lnSpc>
                <a:spcPct val="80000"/>
              </a:lnSpc>
              <a:spcBef>
                <a:spcPts val="0"/>
              </a:spcBef>
              <a:spcAft>
                <a:spcPts val="0"/>
              </a:spcAft>
              <a:buClr>
                <a:srgbClr val="4A4A4A"/>
              </a:buClr>
              <a:buSzPts val="1800"/>
              <a:buNone/>
              <a:defRPr/>
            </a:lvl7pPr>
            <a:lvl8pPr lvl="7" algn="ctr">
              <a:lnSpc>
                <a:spcPct val="80000"/>
              </a:lnSpc>
              <a:spcBef>
                <a:spcPts val="0"/>
              </a:spcBef>
              <a:spcAft>
                <a:spcPts val="0"/>
              </a:spcAft>
              <a:buClr>
                <a:srgbClr val="4A4A4A"/>
              </a:buClr>
              <a:buSzPts val="1800"/>
              <a:buNone/>
              <a:defRPr/>
            </a:lvl8pPr>
            <a:lvl9pPr lvl="8" algn="ctr">
              <a:lnSpc>
                <a:spcPct val="80000"/>
              </a:lnSpc>
              <a:spcBef>
                <a:spcPts val="0"/>
              </a:spcBef>
              <a:spcAft>
                <a:spcPts val="0"/>
              </a:spcAft>
              <a:buClr>
                <a:srgbClr val="4A4A4A"/>
              </a:buClr>
              <a:buSzPts val="1800"/>
              <a:buNone/>
              <a:defRPr/>
            </a:lvl9pPr>
          </a:lstStyle>
          <a:p/>
        </p:txBody>
      </p:sp>
      <p:sp>
        <p:nvSpPr>
          <p:cNvPr id="62" name="Google Shape;62;p10"/>
          <p:cNvSpPr txBox="1"/>
          <p:nvPr>
            <p:ph idx="3" type="body"/>
          </p:nvPr>
        </p:nvSpPr>
        <p:spPr>
          <a:xfrm>
            <a:off x="13665200" y="3740611"/>
            <a:ext cx="9271000" cy="482601"/>
          </a:xfrm>
          <a:prstGeom prst="rect">
            <a:avLst/>
          </a:prstGeom>
          <a:noFill/>
          <a:ln>
            <a:noFill/>
          </a:ln>
        </p:spPr>
        <p:txBody>
          <a:bodyPr anchorCtr="0" anchor="ctr" bIns="50800" lIns="50800" spcFirstLastPara="1" rIns="50800" wrap="square" tIns="50800">
            <a:normAutofit/>
          </a:bodyPr>
          <a:lstStyle>
            <a:lvl1pPr indent="-228600" lvl="0" marL="457200" algn="l">
              <a:lnSpc>
                <a:spcPct val="100000"/>
              </a:lnSpc>
              <a:spcBef>
                <a:spcPts val="0"/>
              </a:spcBef>
              <a:spcAft>
                <a:spcPts val="0"/>
              </a:spcAft>
              <a:buClr>
                <a:srgbClr val="227AAF"/>
              </a:buClr>
              <a:buSzPts val="2000"/>
              <a:buFont typeface="Arial"/>
              <a:buNone/>
              <a:defRPr b="1" sz="2000" cap="none">
                <a:solidFill>
                  <a:srgbClr val="227AAF"/>
                </a:solidFill>
              </a:defRPr>
            </a:lvl1pPr>
            <a:lvl2pPr indent="-228600" lvl="1" marL="914400" algn="ctr">
              <a:lnSpc>
                <a:spcPct val="90000"/>
              </a:lnSpc>
              <a:spcBef>
                <a:spcPts val="0"/>
              </a:spcBef>
              <a:spcAft>
                <a:spcPts val="0"/>
              </a:spcAft>
              <a:buClr>
                <a:srgbClr val="227AAE"/>
              </a:buClr>
              <a:buSzPts val="1800"/>
              <a:buNone/>
              <a:defRPr/>
            </a:lvl2pPr>
            <a:lvl3pPr indent="-228600" lvl="2" marL="1371600" algn="ctr">
              <a:lnSpc>
                <a:spcPct val="90000"/>
              </a:lnSpc>
              <a:spcBef>
                <a:spcPts val="0"/>
              </a:spcBef>
              <a:spcAft>
                <a:spcPts val="0"/>
              </a:spcAft>
              <a:buClr>
                <a:srgbClr val="227AAE"/>
              </a:buClr>
              <a:buSzPts val="1800"/>
              <a:buNone/>
              <a:defRPr/>
            </a:lvl3pPr>
            <a:lvl4pPr indent="-228600" lvl="3" marL="1828800" algn="ctr">
              <a:lnSpc>
                <a:spcPct val="90000"/>
              </a:lnSpc>
              <a:spcBef>
                <a:spcPts val="0"/>
              </a:spcBef>
              <a:spcAft>
                <a:spcPts val="0"/>
              </a:spcAft>
              <a:buClr>
                <a:srgbClr val="227AAE"/>
              </a:buClr>
              <a:buSzPts val="1800"/>
              <a:buNone/>
              <a:defRPr/>
            </a:lvl4pPr>
            <a:lvl5pPr indent="-228600" lvl="4" marL="2286000" algn="ctr">
              <a:lnSpc>
                <a:spcPct val="90000"/>
              </a:lnSpc>
              <a:spcBef>
                <a:spcPts val="0"/>
              </a:spcBef>
              <a:spcAft>
                <a:spcPts val="0"/>
              </a:spcAft>
              <a:buClr>
                <a:srgbClr val="227AAE"/>
              </a:buClr>
              <a:buSzPts val="1800"/>
              <a:buNone/>
              <a:defRPr/>
            </a:lvl5pPr>
            <a:lvl6pPr indent="-228600" lvl="5" marL="2743200" algn="ctr">
              <a:lnSpc>
                <a:spcPct val="90000"/>
              </a:lnSpc>
              <a:spcBef>
                <a:spcPts val="0"/>
              </a:spcBef>
              <a:spcAft>
                <a:spcPts val="0"/>
              </a:spcAft>
              <a:buClr>
                <a:srgbClr val="227AAE"/>
              </a:buClr>
              <a:buSzPts val="1800"/>
              <a:buNone/>
              <a:defRPr/>
            </a:lvl6pPr>
            <a:lvl7pPr indent="-228600" lvl="6" marL="3200400" algn="ctr">
              <a:lnSpc>
                <a:spcPct val="90000"/>
              </a:lnSpc>
              <a:spcBef>
                <a:spcPts val="0"/>
              </a:spcBef>
              <a:spcAft>
                <a:spcPts val="0"/>
              </a:spcAft>
              <a:buClr>
                <a:srgbClr val="227AAE"/>
              </a:buClr>
              <a:buSzPts val="1800"/>
              <a:buNone/>
              <a:defRPr/>
            </a:lvl7pPr>
            <a:lvl8pPr indent="-228600" lvl="7" marL="3657600" algn="ctr">
              <a:lnSpc>
                <a:spcPct val="90000"/>
              </a:lnSpc>
              <a:spcBef>
                <a:spcPts val="0"/>
              </a:spcBef>
              <a:spcAft>
                <a:spcPts val="0"/>
              </a:spcAft>
              <a:buClr>
                <a:srgbClr val="227AAE"/>
              </a:buClr>
              <a:buSzPts val="1800"/>
              <a:buNone/>
              <a:defRPr/>
            </a:lvl8pPr>
            <a:lvl9pPr indent="-228600" lvl="8" marL="4114800" algn="ctr">
              <a:lnSpc>
                <a:spcPct val="90000"/>
              </a:lnSpc>
              <a:spcBef>
                <a:spcPts val="0"/>
              </a:spcBef>
              <a:spcAft>
                <a:spcPts val="0"/>
              </a:spcAft>
              <a:buClr>
                <a:srgbClr val="227AAE"/>
              </a:buClr>
              <a:buSzPts val="1800"/>
              <a:buNone/>
              <a:defRPr/>
            </a:lvl9pPr>
          </a:lstStyle>
          <a:p/>
        </p:txBody>
      </p:sp>
      <p:cxnSp>
        <p:nvCxnSpPr>
          <p:cNvPr id="63" name="Google Shape;63;p10"/>
          <p:cNvCxnSpPr/>
          <p:nvPr/>
        </p:nvCxnSpPr>
        <p:spPr>
          <a:xfrm>
            <a:off x="13665200" y="3721100"/>
            <a:ext cx="9283700" cy="0"/>
          </a:xfrm>
          <a:prstGeom prst="straightConnector1">
            <a:avLst/>
          </a:prstGeom>
          <a:noFill/>
          <a:ln cap="flat" cmpd="sng" w="50800">
            <a:solidFill>
              <a:srgbClr val="73D6B9"/>
            </a:solidFill>
            <a:prstDash val="solid"/>
            <a:miter lim="400000"/>
            <a:headEnd len="sm" w="sm" type="none"/>
            <a:tailEnd len="sm" w="sm" type="none"/>
          </a:ln>
        </p:spPr>
      </p:cxnSp>
      <p:cxnSp>
        <p:nvCxnSpPr>
          <p:cNvPr id="64" name="Google Shape;64;p10"/>
          <p:cNvCxnSpPr/>
          <p:nvPr/>
        </p:nvCxnSpPr>
        <p:spPr>
          <a:xfrm>
            <a:off x="13665200" y="7010400"/>
            <a:ext cx="9283700" cy="0"/>
          </a:xfrm>
          <a:prstGeom prst="straightConnector1">
            <a:avLst/>
          </a:prstGeom>
          <a:noFill/>
          <a:ln cap="flat" cmpd="sng" w="12700">
            <a:solidFill>
              <a:srgbClr val="227AAF"/>
            </a:solidFill>
            <a:prstDash val="solid"/>
            <a:miter lim="400000"/>
            <a:headEnd len="sm" w="sm" type="none"/>
            <a:tailEnd len="sm" w="sm" type="none"/>
          </a:ln>
        </p:spPr>
      </p:cxnSp>
      <p:sp>
        <p:nvSpPr>
          <p:cNvPr id="65" name="Google Shape;65;p10"/>
          <p:cNvSpPr txBox="1"/>
          <p:nvPr>
            <p:ph idx="12" type="sldNum"/>
          </p:nvPr>
        </p:nvSpPr>
        <p:spPr>
          <a:xfrm>
            <a:off x="12001500" y="13030199"/>
            <a:ext cx="386335" cy="4191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227AAF"/>
              </a:buClr>
              <a:buSzPts val="1800"/>
              <a:buFont typeface="Avenir"/>
              <a:buNone/>
              <a:defRPr sz="1800">
                <a:solidFill>
                  <a:srgbClr val="227AAF"/>
                </a:solidFill>
              </a:defRPr>
            </a:lvl1pPr>
            <a:lvl2pPr indent="0" lvl="1" marL="0" algn="ctr">
              <a:lnSpc>
                <a:spcPct val="100000"/>
              </a:lnSpc>
              <a:spcBef>
                <a:spcPts val="0"/>
              </a:spcBef>
              <a:spcAft>
                <a:spcPts val="0"/>
              </a:spcAft>
              <a:buClr>
                <a:srgbClr val="227AAF"/>
              </a:buClr>
              <a:buSzPts val="1800"/>
              <a:buFont typeface="Avenir"/>
              <a:buNone/>
              <a:defRPr sz="1800">
                <a:solidFill>
                  <a:srgbClr val="227AAF"/>
                </a:solidFill>
              </a:defRPr>
            </a:lvl2pPr>
            <a:lvl3pPr indent="0" lvl="2" marL="0" algn="ctr">
              <a:lnSpc>
                <a:spcPct val="100000"/>
              </a:lnSpc>
              <a:spcBef>
                <a:spcPts val="0"/>
              </a:spcBef>
              <a:spcAft>
                <a:spcPts val="0"/>
              </a:spcAft>
              <a:buClr>
                <a:srgbClr val="227AAF"/>
              </a:buClr>
              <a:buSzPts val="1800"/>
              <a:buFont typeface="Avenir"/>
              <a:buNone/>
              <a:defRPr sz="1800">
                <a:solidFill>
                  <a:srgbClr val="227AAF"/>
                </a:solidFill>
              </a:defRPr>
            </a:lvl3pPr>
            <a:lvl4pPr indent="0" lvl="3" marL="0" algn="ctr">
              <a:lnSpc>
                <a:spcPct val="100000"/>
              </a:lnSpc>
              <a:spcBef>
                <a:spcPts val="0"/>
              </a:spcBef>
              <a:spcAft>
                <a:spcPts val="0"/>
              </a:spcAft>
              <a:buClr>
                <a:srgbClr val="227AAF"/>
              </a:buClr>
              <a:buSzPts val="1800"/>
              <a:buFont typeface="Avenir"/>
              <a:buNone/>
              <a:defRPr sz="1800">
                <a:solidFill>
                  <a:srgbClr val="227AAF"/>
                </a:solidFill>
              </a:defRPr>
            </a:lvl4pPr>
            <a:lvl5pPr indent="0" lvl="4" marL="0" algn="ctr">
              <a:lnSpc>
                <a:spcPct val="100000"/>
              </a:lnSpc>
              <a:spcBef>
                <a:spcPts val="0"/>
              </a:spcBef>
              <a:spcAft>
                <a:spcPts val="0"/>
              </a:spcAft>
              <a:buClr>
                <a:srgbClr val="227AAF"/>
              </a:buClr>
              <a:buSzPts val="1800"/>
              <a:buFont typeface="Avenir"/>
              <a:buNone/>
              <a:defRPr sz="1800">
                <a:solidFill>
                  <a:srgbClr val="227AAF"/>
                </a:solidFill>
              </a:defRPr>
            </a:lvl5pPr>
            <a:lvl6pPr indent="0" lvl="5" marL="0" algn="ctr">
              <a:lnSpc>
                <a:spcPct val="100000"/>
              </a:lnSpc>
              <a:spcBef>
                <a:spcPts val="0"/>
              </a:spcBef>
              <a:spcAft>
                <a:spcPts val="0"/>
              </a:spcAft>
              <a:buClr>
                <a:srgbClr val="227AAF"/>
              </a:buClr>
              <a:buSzPts val="1800"/>
              <a:buFont typeface="Avenir"/>
              <a:buNone/>
              <a:defRPr sz="1800">
                <a:solidFill>
                  <a:srgbClr val="227AAF"/>
                </a:solidFill>
              </a:defRPr>
            </a:lvl6pPr>
            <a:lvl7pPr indent="0" lvl="6" marL="0" algn="ctr">
              <a:lnSpc>
                <a:spcPct val="100000"/>
              </a:lnSpc>
              <a:spcBef>
                <a:spcPts val="0"/>
              </a:spcBef>
              <a:spcAft>
                <a:spcPts val="0"/>
              </a:spcAft>
              <a:buClr>
                <a:srgbClr val="227AAF"/>
              </a:buClr>
              <a:buSzPts val="1800"/>
              <a:buFont typeface="Avenir"/>
              <a:buNone/>
              <a:defRPr sz="1800">
                <a:solidFill>
                  <a:srgbClr val="227AAF"/>
                </a:solidFill>
              </a:defRPr>
            </a:lvl7pPr>
            <a:lvl8pPr indent="0" lvl="7" marL="0" algn="ctr">
              <a:lnSpc>
                <a:spcPct val="100000"/>
              </a:lnSpc>
              <a:spcBef>
                <a:spcPts val="0"/>
              </a:spcBef>
              <a:spcAft>
                <a:spcPts val="0"/>
              </a:spcAft>
              <a:buClr>
                <a:srgbClr val="227AAF"/>
              </a:buClr>
              <a:buSzPts val="1800"/>
              <a:buFont typeface="Avenir"/>
              <a:buNone/>
              <a:defRPr sz="1800">
                <a:solidFill>
                  <a:srgbClr val="227AAF"/>
                </a:solidFill>
              </a:defRPr>
            </a:lvl8pPr>
            <a:lvl9pPr indent="0" lvl="8" marL="0" algn="ctr">
              <a:lnSpc>
                <a:spcPct val="100000"/>
              </a:lnSpc>
              <a:spcBef>
                <a:spcPts val="0"/>
              </a:spcBef>
              <a:spcAft>
                <a:spcPts val="0"/>
              </a:spcAft>
              <a:buClr>
                <a:srgbClr val="227AAF"/>
              </a:buClr>
              <a:buSzPts val="1800"/>
              <a:buFont typeface="Avenir"/>
              <a:buNone/>
              <a:defRPr sz="1800">
                <a:solidFill>
                  <a:srgbClr val="227AA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27200" y="4428480"/>
            <a:ext cx="20929600" cy="2797820"/>
          </a:xfrm>
          <a:prstGeom prst="rect">
            <a:avLst/>
          </a:prstGeom>
          <a:noFill/>
          <a:ln>
            <a:noFill/>
          </a:ln>
        </p:spPr>
        <p:txBody>
          <a:bodyPr anchorCtr="0" anchor="b" bIns="50800" lIns="50800" spcFirstLastPara="1" rIns="50800" wrap="square" tIns="50800">
            <a:normAutofit/>
          </a:bodyPr>
          <a:lstStyle>
            <a:lvl1pPr lvl="0"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1pPr>
            <a:lvl2pPr lvl="1"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2pPr>
            <a:lvl3pPr lvl="2"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3pPr>
            <a:lvl4pPr lvl="3"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4pPr>
            <a:lvl5pPr lvl="4"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5pPr>
            <a:lvl6pPr lvl="5"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6pPr>
            <a:lvl7pPr lvl="6"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7pPr>
            <a:lvl8pPr lvl="7"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8pPr>
            <a:lvl9pPr lvl="8" marR="0" rtl="0" algn="ctr">
              <a:lnSpc>
                <a:spcPct val="80000"/>
              </a:lnSpc>
              <a:spcBef>
                <a:spcPts val="0"/>
              </a:spcBef>
              <a:spcAft>
                <a:spcPts val="0"/>
              </a:spcAft>
              <a:buClr>
                <a:srgbClr val="4A4A4A"/>
              </a:buClr>
              <a:buSzPts val="8600"/>
              <a:buFont typeface="Arial"/>
              <a:buNone/>
              <a:defRPr b="0" i="0" sz="8600" u="none" cap="none" strike="noStrike">
                <a:solidFill>
                  <a:srgbClr val="4A4A4A"/>
                </a:solidFill>
                <a:latin typeface="Arial"/>
                <a:ea typeface="Arial"/>
                <a:cs typeface="Arial"/>
                <a:sym typeface="Arial"/>
              </a:defRPr>
            </a:lvl9pPr>
          </a:lstStyle>
          <a:p/>
        </p:txBody>
      </p:sp>
      <p:cxnSp>
        <p:nvCxnSpPr>
          <p:cNvPr id="7" name="Google Shape;7;p1"/>
          <p:cNvCxnSpPr/>
          <p:nvPr/>
        </p:nvCxnSpPr>
        <p:spPr>
          <a:xfrm>
            <a:off x="863600" y="889000"/>
            <a:ext cx="22656801" cy="0"/>
          </a:xfrm>
          <a:prstGeom prst="straightConnector1">
            <a:avLst/>
          </a:prstGeom>
          <a:noFill/>
          <a:ln cap="flat" cmpd="sng" w="50800">
            <a:solidFill>
              <a:srgbClr val="227AAF"/>
            </a:solidFill>
            <a:prstDash val="solid"/>
            <a:miter lim="400000"/>
            <a:headEnd len="sm" w="sm" type="none"/>
            <a:tailEnd len="sm" w="sm" type="none"/>
          </a:ln>
        </p:spPr>
      </p:cxnSp>
      <p:cxnSp>
        <p:nvCxnSpPr>
          <p:cNvPr id="8" name="Google Shape;8;p1"/>
          <p:cNvCxnSpPr/>
          <p:nvPr/>
        </p:nvCxnSpPr>
        <p:spPr>
          <a:xfrm>
            <a:off x="863600" y="12852400"/>
            <a:ext cx="22656801" cy="0"/>
          </a:xfrm>
          <a:prstGeom prst="straightConnector1">
            <a:avLst/>
          </a:prstGeom>
          <a:noFill/>
          <a:ln cap="flat" cmpd="sng" w="12700">
            <a:solidFill>
              <a:srgbClr val="227AAF"/>
            </a:solidFill>
            <a:prstDash val="solid"/>
            <a:miter lim="400000"/>
            <a:headEnd len="sm" w="sm" type="none"/>
            <a:tailEnd len="sm" w="sm" type="none"/>
          </a:ln>
        </p:spPr>
      </p:cxnSp>
      <p:sp>
        <p:nvSpPr>
          <p:cNvPr id="9" name="Google Shape;9;p1"/>
          <p:cNvSpPr txBox="1"/>
          <p:nvPr>
            <p:ph idx="1" type="body"/>
          </p:nvPr>
        </p:nvSpPr>
        <p:spPr>
          <a:xfrm>
            <a:off x="1727200" y="7251700"/>
            <a:ext cx="20929600" cy="2038284"/>
          </a:xfrm>
          <a:prstGeom prst="rect">
            <a:avLst/>
          </a:prstGeom>
          <a:noFill/>
          <a:ln>
            <a:noFill/>
          </a:ln>
        </p:spPr>
        <p:txBody>
          <a:bodyPr anchorCtr="0" anchor="t" bIns="50800" lIns="50800" spcFirstLastPara="1" rIns="50800" wrap="square" tIns="50800">
            <a:normAutofit/>
          </a:bodyPr>
          <a:lstStyle>
            <a:lvl1pPr indent="-228600" lvl="0" marL="4572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1pPr>
            <a:lvl2pPr indent="-228600" lvl="1" marL="9144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2pPr>
            <a:lvl3pPr indent="-228600" lvl="2" marL="13716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3pPr>
            <a:lvl4pPr indent="-228600" lvl="3" marL="18288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4pPr>
            <a:lvl5pPr indent="-228600" lvl="4" marL="22860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5pPr>
            <a:lvl6pPr indent="-228600" lvl="5" marL="27432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6pPr>
            <a:lvl7pPr indent="-228600" lvl="6" marL="32004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7pPr>
            <a:lvl8pPr indent="-228600" lvl="7" marL="36576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8pPr>
            <a:lvl9pPr indent="-228600" lvl="8" marL="4114800" marR="0" rtl="0" algn="ctr">
              <a:lnSpc>
                <a:spcPct val="90000"/>
              </a:lnSpc>
              <a:spcBef>
                <a:spcPts val="0"/>
              </a:spcBef>
              <a:spcAft>
                <a:spcPts val="0"/>
              </a:spcAft>
              <a:buClr>
                <a:srgbClr val="227AAE"/>
              </a:buClr>
              <a:buSzPts val="4400"/>
              <a:buFont typeface="Arial"/>
              <a:buNone/>
              <a:defRPr b="0" i="0" sz="4400" u="none" cap="none" strike="noStrike">
                <a:solidFill>
                  <a:srgbClr val="227AAE"/>
                </a:solidFill>
                <a:latin typeface="Arial"/>
                <a:ea typeface="Arial"/>
                <a:cs typeface="Arial"/>
                <a:sym typeface="Arial"/>
              </a:defRPr>
            </a:lvl9pPr>
          </a:lstStyle>
          <a:p/>
        </p:txBody>
      </p:sp>
      <p:sp>
        <p:nvSpPr>
          <p:cNvPr id="10" name="Google Shape;10;p1"/>
          <p:cNvSpPr txBox="1"/>
          <p:nvPr>
            <p:ph idx="12" type="sldNum"/>
          </p:nvPr>
        </p:nvSpPr>
        <p:spPr>
          <a:xfrm>
            <a:off x="11998832" y="13030199"/>
            <a:ext cx="386335" cy="419101"/>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1pPr>
            <a:lvl2pPr indent="0" lvl="1"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2pPr>
            <a:lvl3pPr indent="0" lvl="2"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3pPr>
            <a:lvl4pPr indent="0" lvl="3"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4pPr>
            <a:lvl5pPr indent="0" lvl="4"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5pPr>
            <a:lvl6pPr indent="0" lvl="5"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6pPr>
            <a:lvl7pPr indent="0" lvl="6"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7pPr>
            <a:lvl8pPr indent="0" lvl="7"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8pPr>
            <a:lvl9pPr indent="0" lvl="8" marL="0" marR="0" rtl="0" algn="ctr">
              <a:lnSpc>
                <a:spcPct val="100000"/>
              </a:lnSpc>
              <a:spcBef>
                <a:spcPts val="0"/>
              </a:spcBef>
              <a:spcAft>
                <a:spcPts val="0"/>
              </a:spcAft>
              <a:buClr>
                <a:srgbClr val="227AAF"/>
              </a:buClr>
              <a:buSzPts val="1800"/>
              <a:buFont typeface="Avenir"/>
              <a:buNone/>
              <a:defRPr b="0" i="0" sz="1800" u="none" cap="none" strike="noStrike">
                <a:solidFill>
                  <a:srgbClr val="227AAF"/>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hyperlink" Target="https://www.mechanicalcaveman.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p:nvPr/>
        </p:nvSpPr>
        <p:spPr>
          <a:xfrm>
            <a:off x="0" y="-15600"/>
            <a:ext cx="24384000" cy="13747200"/>
          </a:xfrm>
          <a:prstGeom prst="rect">
            <a:avLst/>
          </a:prstGeom>
          <a:solidFill>
            <a:srgbClr val="662D91"/>
          </a:solid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6100">
              <a:latin typeface="Cabin"/>
              <a:ea typeface="Cabin"/>
              <a:cs typeface="Cabin"/>
              <a:sym typeface="Cabin"/>
            </a:endParaRPr>
          </a:p>
        </p:txBody>
      </p:sp>
      <p:sp>
        <p:nvSpPr>
          <p:cNvPr id="115" name="Google Shape;115;p20"/>
          <p:cNvSpPr/>
          <p:nvPr/>
        </p:nvSpPr>
        <p:spPr>
          <a:xfrm rot="-5400000">
            <a:off x="13176600" y="2523600"/>
            <a:ext cx="11208000" cy="11208000"/>
          </a:xfrm>
          <a:prstGeom prst="rtTriangle">
            <a:avLst/>
          </a:prstGeom>
          <a:solidFill>
            <a:srgbClr val="4D226D"/>
          </a:solid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a:p>
        </p:txBody>
      </p:sp>
      <p:sp>
        <p:nvSpPr>
          <p:cNvPr id="116" name="Google Shape;116;p20"/>
          <p:cNvSpPr txBox="1"/>
          <p:nvPr/>
        </p:nvSpPr>
        <p:spPr>
          <a:xfrm>
            <a:off x="355600" y="791500"/>
            <a:ext cx="20153100" cy="5288100"/>
          </a:xfrm>
          <a:prstGeom prst="rect">
            <a:avLst/>
          </a:prstGeom>
          <a:noFill/>
          <a:ln>
            <a:noFill/>
          </a:ln>
        </p:spPr>
        <p:txBody>
          <a:bodyPr anchorCtr="0" anchor="t" bIns="243800" lIns="243800" spcFirstLastPara="1" rIns="243800" wrap="square" tIns="243800">
            <a:noAutofit/>
          </a:bodyPr>
          <a:lstStyle/>
          <a:p>
            <a:pPr indent="0" lvl="0" marL="0" rtl="0" algn="l">
              <a:lnSpc>
                <a:spcPct val="100000"/>
              </a:lnSpc>
              <a:spcBef>
                <a:spcPts val="0"/>
              </a:spcBef>
              <a:spcAft>
                <a:spcPts val="0"/>
              </a:spcAft>
              <a:buNone/>
            </a:pPr>
            <a:r>
              <a:rPr lang="en-US" sz="5300">
                <a:solidFill>
                  <a:srgbClr val="FFFFFF"/>
                </a:solidFill>
                <a:latin typeface="Open Sans"/>
                <a:ea typeface="Open Sans"/>
                <a:cs typeface="Open Sans"/>
                <a:sym typeface="Open Sans"/>
              </a:rPr>
              <a:t>Workshop</a:t>
            </a:r>
            <a:endParaRPr b="1" sz="5900" u="sng">
              <a:solidFill>
                <a:srgbClr val="FFFFFF"/>
              </a:solidFill>
              <a:latin typeface="Open Sans"/>
              <a:ea typeface="Open Sans"/>
              <a:cs typeface="Open Sans"/>
              <a:sym typeface="Open Sans"/>
            </a:endParaRPr>
          </a:p>
          <a:p>
            <a:pPr indent="0" lvl="0" marL="0" rtl="0" algn="l">
              <a:lnSpc>
                <a:spcPct val="109440"/>
              </a:lnSpc>
              <a:spcBef>
                <a:spcPts val="2400"/>
              </a:spcBef>
              <a:spcAft>
                <a:spcPts val="0"/>
              </a:spcAft>
              <a:buNone/>
            </a:pPr>
            <a:r>
              <a:rPr b="1" lang="en-US" sz="10700">
                <a:solidFill>
                  <a:srgbClr val="FFFFFF"/>
                </a:solidFill>
                <a:latin typeface="Open Sans"/>
                <a:ea typeface="Open Sans"/>
                <a:cs typeface="Open Sans"/>
                <a:sym typeface="Open Sans"/>
              </a:rPr>
              <a:t>Managing your data in a pandemic: Using your data</a:t>
            </a:r>
            <a:endParaRPr b="1" sz="10700">
              <a:solidFill>
                <a:srgbClr val="FFFFFF"/>
              </a:solidFill>
              <a:latin typeface="Open Sans"/>
              <a:ea typeface="Open Sans"/>
              <a:cs typeface="Open Sans"/>
              <a:sym typeface="Open Sans"/>
            </a:endParaRPr>
          </a:p>
          <a:p>
            <a:pPr indent="0" lvl="0" marL="0" rtl="0" algn="l">
              <a:lnSpc>
                <a:spcPct val="109440"/>
              </a:lnSpc>
              <a:spcBef>
                <a:spcPts val="2400"/>
              </a:spcBef>
              <a:spcAft>
                <a:spcPts val="0"/>
              </a:spcAft>
              <a:buNone/>
            </a:pPr>
            <a:r>
              <a:t/>
            </a:r>
            <a:endParaRPr b="1" sz="1300">
              <a:solidFill>
                <a:schemeClr val="dk1"/>
              </a:solidFill>
              <a:highlight>
                <a:srgbClr val="FFFFFF"/>
              </a:highlight>
              <a:latin typeface="Open Sans"/>
              <a:ea typeface="Open Sans"/>
              <a:cs typeface="Open Sans"/>
              <a:sym typeface="Open Sans"/>
            </a:endParaRPr>
          </a:p>
          <a:p>
            <a:pPr indent="0" lvl="0" marL="0" rtl="0" algn="l">
              <a:lnSpc>
                <a:spcPct val="109440"/>
              </a:lnSpc>
              <a:spcBef>
                <a:spcPts val="2400"/>
              </a:spcBef>
              <a:spcAft>
                <a:spcPts val="0"/>
              </a:spcAft>
              <a:buClr>
                <a:schemeClr val="dk1"/>
              </a:buClr>
              <a:buSzPts val="1100"/>
              <a:buFont typeface="Arial"/>
              <a:buNone/>
            </a:pPr>
            <a:r>
              <a:t/>
            </a:r>
            <a:endParaRPr b="1" sz="10700">
              <a:solidFill>
                <a:srgbClr val="FFFFFF"/>
              </a:solidFill>
              <a:latin typeface="Open Sans"/>
              <a:ea typeface="Open Sans"/>
              <a:cs typeface="Open Sans"/>
              <a:sym typeface="Open Sans"/>
            </a:endParaRPr>
          </a:p>
          <a:p>
            <a:pPr indent="0" lvl="0" marL="0" rtl="0" algn="l">
              <a:spcBef>
                <a:spcPts val="600"/>
              </a:spcBef>
              <a:spcAft>
                <a:spcPts val="500"/>
              </a:spcAft>
              <a:buNone/>
            </a:pPr>
            <a:r>
              <a:t/>
            </a:r>
            <a:endParaRPr b="1" sz="10700">
              <a:solidFill>
                <a:schemeClr val="lt1"/>
              </a:solidFill>
              <a:latin typeface="Open Sans"/>
              <a:ea typeface="Open Sans"/>
              <a:cs typeface="Open Sans"/>
              <a:sym typeface="Open Sans"/>
            </a:endParaRPr>
          </a:p>
        </p:txBody>
      </p:sp>
      <p:sp>
        <p:nvSpPr>
          <p:cNvPr id="117" name="Google Shape;117;p20"/>
          <p:cNvSpPr txBox="1"/>
          <p:nvPr/>
        </p:nvSpPr>
        <p:spPr>
          <a:xfrm>
            <a:off x="812800" y="6306400"/>
            <a:ext cx="14580900" cy="23223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Clr>
                <a:schemeClr val="dk1"/>
              </a:buClr>
              <a:buSzPts val="2900"/>
              <a:buFont typeface="Arial"/>
              <a:buNone/>
            </a:pPr>
            <a:r>
              <a:rPr lang="en-US" sz="4800">
                <a:solidFill>
                  <a:srgbClr val="FFFFFF"/>
                </a:solidFill>
                <a:latin typeface="Open Sans Light"/>
                <a:ea typeface="Open Sans Light"/>
                <a:cs typeface="Open Sans Light"/>
                <a:sym typeface="Open Sans Light"/>
              </a:rPr>
              <a:t>14:00, 1 April, 2021</a:t>
            </a:r>
            <a:endParaRPr sz="4800">
              <a:solidFill>
                <a:srgbClr val="FFFFFF"/>
              </a:solidFill>
              <a:latin typeface="Open Sans Light"/>
              <a:ea typeface="Open Sans Light"/>
              <a:cs typeface="Open Sans Light"/>
              <a:sym typeface="Open Sans Light"/>
            </a:endParaRPr>
          </a:p>
          <a:p>
            <a:pPr indent="0" lvl="0" marL="0" rtl="0" algn="l">
              <a:lnSpc>
                <a:spcPct val="115000"/>
              </a:lnSpc>
              <a:spcBef>
                <a:spcPts val="500"/>
              </a:spcBef>
              <a:spcAft>
                <a:spcPts val="2100"/>
              </a:spcAft>
              <a:buClr>
                <a:schemeClr val="dk1"/>
              </a:buClr>
              <a:buSzPts val="2900"/>
              <a:buFont typeface="Arial"/>
              <a:buNone/>
            </a:pPr>
            <a:r>
              <a:rPr b="1" lang="en-US" sz="4800">
                <a:solidFill>
                  <a:srgbClr val="FFFFFF"/>
                </a:solidFill>
                <a:latin typeface="Open Sans"/>
                <a:ea typeface="Open Sans"/>
                <a:cs typeface="Open Sans"/>
                <a:sym typeface="Open Sans"/>
              </a:rPr>
              <a:t>Martin Howitt &amp; Lucy Knight</a:t>
            </a:r>
            <a:r>
              <a:rPr b="1" lang="en-US" sz="4800">
                <a:solidFill>
                  <a:srgbClr val="FFFFFF"/>
                </a:solidFill>
                <a:latin typeface="Open Sans"/>
                <a:ea typeface="Open Sans"/>
                <a:cs typeface="Open Sans"/>
                <a:sym typeface="Open Sans"/>
              </a:rPr>
              <a:t>, The Data Place</a:t>
            </a:r>
            <a:endParaRPr b="1" sz="4800">
              <a:solidFill>
                <a:srgbClr val="FFFFFF"/>
              </a:solidFill>
              <a:latin typeface="Open Sans"/>
              <a:ea typeface="Open Sans"/>
              <a:cs typeface="Open Sans"/>
              <a:sym typeface="Open Sans"/>
            </a:endParaRPr>
          </a:p>
        </p:txBody>
      </p:sp>
      <p:sp>
        <p:nvSpPr>
          <p:cNvPr id="118" name="Google Shape;118;p20"/>
          <p:cNvSpPr txBox="1"/>
          <p:nvPr/>
        </p:nvSpPr>
        <p:spPr>
          <a:xfrm>
            <a:off x="16261400" y="614733"/>
            <a:ext cx="7310400" cy="2143200"/>
          </a:xfrm>
          <a:prstGeom prst="rect">
            <a:avLst/>
          </a:prstGeom>
          <a:noFill/>
          <a:ln>
            <a:noFill/>
          </a:ln>
        </p:spPr>
        <p:txBody>
          <a:bodyPr anchorCtr="0" anchor="t" bIns="243800" lIns="243800" spcFirstLastPara="1" rIns="243800" wrap="square" tIns="243800">
            <a:noAutofit/>
          </a:bodyPr>
          <a:lstStyle/>
          <a:p>
            <a:pPr indent="0" lvl="0" marL="0" rtl="0" algn="r">
              <a:lnSpc>
                <a:spcPct val="100000"/>
              </a:lnSpc>
              <a:spcBef>
                <a:spcPts val="0"/>
              </a:spcBef>
              <a:spcAft>
                <a:spcPts val="0"/>
              </a:spcAft>
              <a:buClr>
                <a:schemeClr val="dk1"/>
              </a:buClr>
              <a:buSzPts val="2900"/>
              <a:buFont typeface="Arial"/>
              <a:buNone/>
            </a:pPr>
            <a:r>
              <a:rPr b="1" lang="en-US" sz="2700">
                <a:solidFill>
                  <a:srgbClr val="FFFFFF"/>
                </a:solidFill>
                <a:latin typeface="Open Sans"/>
                <a:ea typeface="Open Sans"/>
                <a:cs typeface="Open Sans"/>
                <a:sym typeface="Open Sans"/>
              </a:rPr>
              <a:t>Powering nonprofits to </a:t>
            </a:r>
            <a:endParaRPr b="1" sz="2700">
              <a:solidFill>
                <a:srgbClr val="FFFFFF"/>
              </a:solidFill>
              <a:latin typeface="Open Sans"/>
              <a:ea typeface="Open Sans"/>
              <a:cs typeface="Open Sans"/>
              <a:sym typeface="Open Sans"/>
            </a:endParaRPr>
          </a:p>
          <a:p>
            <a:pPr indent="0" lvl="0" marL="0" rtl="0" algn="r">
              <a:lnSpc>
                <a:spcPct val="100000"/>
              </a:lnSpc>
              <a:spcBef>
                <a:spcPts val="0"/>
              </a:spcBef>
              <a:spcAft>
                <a:spcPts val="0"/>
              </a:spcAft>
              <a:buClr>
                <a:schemeClr val="dk1"/>
              </a:buClr>
              <a:buSzPts val="2900"/>
              <a:buFont typeface="Arial"/>
              <a:buNone/>
            </a:pPr>
            <a:r>
              <a:rPr b="1" lang="en-US" sz="2700">
                <a:solidFill>
                  <a:srgbClr val="FFFFFF"/>
                </a:solidFill>
                <a:latin typeface="Open Sans"/>
                <a:ea typeface="Open Sans"/>
                <a:cs typeface="Open Sans"/>
                <a:sym typeface="Open Sans"/>
              </a:rPr>
              <a:t>respond to the crisis</a:t>
            </a:r>
            <a:endParaRPr b="1" sz="2700">
              <a:solidFill>
                <a:srgbClr val="FFFFFF"/>
              </a:solidFill>
              <a:latin typeface="Open Sans"/>
              <a:ea typeface="Open Sans"/>
              <a:cs typeface="Open Sans"/>
              <a:sym typeface="Open Sans"/>
            </a:endParaRPr>
          </a:p>
          <a:p>
            <a:pPr indent="0" lvl="0" marL="0" rtl="0" algn="r">
              <a:lnSpc>
                <a:spcPct val="100000"/>
              </a:lnSpc>
              <a:spcBef>
                <a:spcPts val="0"/>
              </a:spcBef>
              <a:spcAft>
                <a:spcPts val="0"/>
              </a:spcAft>
              <a:buNone/>
            </a:pPr>
            <a:r>
              <a:t/>
            </a:r>
            <a:endParaRPr b="1" sz="2700">
              <a:solidFill>
                <a:schemeClr val="dk1"/>
              </a:solidFill>
              <a:latin typeface="Open Sans"/>
              <a:ea typeface="Open Sans"/>
              <a:cs typeface="Open Sans"/>
              <a:sym typeface="Open Sans"/>
            </a:endParaRPr>
          </a:p>
        </p:txBody>
      </p:sp>
      <p:sp>
        <p:nvSpPr>
          <p:cNvPr id="119" name="Google Shape;119;p20"/>
          <p:cNvSpPr txBox="1"/>
          <p:nvPr/>
        </p:nvSpPr>
        <p:spPr>
          <a:xfrm>
            <a:off x="15571800" y="12397533"/>
            <a:ext cx="8000100" cy="9801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3200">
                <a:solidFill>
                  <a:schemeClr val="lt1"/>
                </a:solidFill>
                <a:latin typeface="Open Sans ExtraBold"/>
                <a:ea typeface="Open Sans ExtraBold"/>
                <a:cs typeface="Open Sans ExtraBold"/>
                <a:sym typeface="Open Sans ExtraBold"/>
              </a:rPr>
              <a:t>Joinbeyond.org   |   @join_beyond</a:t>
            </a:r>
            <a:endParaRPr sz="3200">
              <a:solidFill>
                <a:schemeClr val="lt1"/>
              </a:solidFill>
              <a:latin typeface="Open Sans ExtraBold"/>
              <a:ea typeface="Open Sans ExtraBold"/>
              <a:cs typeface="Open Sans ExtraBold"/>
              <a:sym typeface="Open Sans ExtraBold"/>
            </a:endParaRPr>
          </a:p>
        </p:txBody>
      </p:sp>
      <p:pic>
        <p:nvPicPr>
          <p:cNvPr id="120" name="Google Shape;120;p20"/>
          <p:cNvPicPr preferRelativeResize="0"/>
          <p:nvPr/>
        </p:nvPicPr>
        <p:blipFill>
          <a:blip r:embed="rId3">
            <a:alphaModFix/>
          </a:blip>
          <a:stretch>
            <a:fillRect/>
          </a:stretch>
        </p:blipFill>
        <p:spPr>
          <a:xfrm>
            <a:off x="812800" y="11425349"/>
            <a:ext cx="5871001" cy="1482934"/>
          </a:xfrm>
          <a:prstGeom prst="rect">
            <a:avLst/>
          </a:prstGeom>
          <a:noFill/>
          <a:ln>
            <a:noFill/>
          </a:ln>
        </p:spPr>
      </p:pic>
      <p:pic>
        <p:nvPicPr>
          <p:cNvPr id="121" name="Google Shape;121;p20"/>
          <p:cNvPicPr preferRelativeResize="0"/>
          <p:nvPr/>
        </p:nvPicPr>
        <p:blipFill>
          <a:blip r:embed="rId4">
            <a:alphaModFix/>
          </a:blip>
          <a:stretch>
            <a:fillRect/>
          </a:stretch>
        </p:blipFill>
        <p:spPr>
          <a:xfrm>
            <a:off x="7061999" y="10728499"/>
            <a:ext cx="4539451" cy="2649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727200" y="5410200"/>
            <a:ext cx="20929600" cy="25400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Scenarios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1727200" y="1739900"/>
            <a:ext cx="20929500" cy="3300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Scenario 1</a:t>
            </a:r>
            <a:endParaRPr/>
          </a:p>
        </p:txBody>
      </p:sp>
      <p:sp>
        <p:nvSpPr>
          <p:cNvPr id="197" name="Google Shape;197;p30"/>
          <p:cNvSpPr txBox="1"/>
          <p:nvPr>
            <p:ph idx="1" type="body"/>
          </p:nvPr>
        </p:nvSpPr>
        <p:spPr>
          <a:xfrm>
            <a:off x="1727200" y="5043258"/>
            <a:ext cx="20929500" cy="6172200"/>
          </a:xfrm>
          <a:prstGeom prst="rect">
            <a:avLst/>
          </a:prstGeom>
        </p:spPr>
        <p:txBody>
          <a:bodyPr anchorCtr="0" anchor="t" bIns="50800" lIns="50800" spcFirstLastPara="1" rIns="50800" wrap="square" tIns="50800">
            <a:normAutofit/>
          </a:bodyPr>
          <a:lstStyle/>
          <a:p>
            <a:pPr indent="0" lvl="0" marL="0" rtl="0" algn="l">
              <a:lnSpc>
                <a:spcPct val="115000"/>
              </a:lnSpc>
              <a:spcBef>
                <a:spcPts val="2400"/>
              </a:spcBef>
              <a:spcAft>
                <a:spcPts val="0"/>
              </a:spcAft>
              <a:buNone/>
            </a:pPr>
            <a:r>
              <a:rPr lang="en-US" sz="4800">
                <a:latin typeface="Gothic A1 SemiBold"/>
                <a:ea typeface="Gothic A1 SemiBold"/>
                <a:cs typeface="Gothic A1 SemiBold"/>
                <a:sym typeface="Gothic A1 SemiBold"/>
              </a:rPr>
              <a:t>Alice uses a CRM recommended by a </a:t>
            </a:r>
            <a:r>
              <a:rPr lang="en-US" sz="4800">
                <a:latin typeface="Gothic A1 SemiBold"/>
                <a:ea typeface="Gothic A1 SemiBold"/>
                <a:cs typeface="Gothic A1 SemiBold"/>
                <a:sym typeface="Gothic A1 SemiBold"/>
              </a:rPr>
              <a:t>friend</a:t>
            </a:r>
            <a:r>
              <a:rPr lang="en-US" sz="4800">
                <a:latin typeface="Gothic A1 SemiBold"/>
                <a:ea typeface="Gothic A1 SemiBold"/>
                <a:cs typeface="Gothic A1 SemiBold"/>
                <a:sym typeface="Gothic A1 SemiBold"/>
              </a:rPr>
              <a:t> who works in a similar organisation. </a:t>
            </a:r>
            <a:endParaRPr sz="4800">
              <a:latin typeface="Gothic A1 SemiBold"/>
              <a:ea typeface="Gothic A1 SemiBold"/>
              <a:cs typeface="Gothic A1 SemiBold"/>
              <a:sym typeface="Gothic A1 SemiBold"/>
            </a:endParaRPr>
          </a:p>
          <a:p>
            <a:pPr indent="0" lvl="0" marL="0" rtl="0" algn="l">
              <a:lnSpc>
                <a:spcPct val="115000"/>
              </a:lnSpc>
              <a:spcBef>
                <a:spcPts val="2400"/>
              </a:spcBef>
              <a:spcAft>
                <a:spcPts val="0"/>
              </a:spcAft>
              <a:buNone/>
            </a:pPr>
            <a:r>
              <a:rPr lang="en-US" sz="4800"/>
              <a:t>But the standard reports don’t supply the information Alice needs, so she spends five hours every week exporting the data to Excel and </a:t>
            </a:r>
            <a:r>
              <a:rPr lang="en-US" sz="4800"/>
              <a:t>rearranging</a:t>
            </a:r>
            <a:r>
              <a:rPr lang="en-US" sz="4800"/>
              <a:t> it so she can create her own charts.</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1727200" y="1739900"/>
            <a:ext cx="20929500" cy="3300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Scenario 2</a:t>
            </a:r>
            <a:endParaRPr/>
          </a:p>
        </p:txBody>
      </p:sp>
      <p:sp>
        <p:nvSpPr>
          <p:cNvPr id="203" name="Google Shape;203;p31"/>
          <p:cNvSpPr txBox="1"/>
          <p:nvPr>
            <p:ph idx="1" type="body"/>
          </p:nvPr>
        </p:nvSpPr>
        <p:spPr>
          <a:xfrm>
            <a:off x="1727200" y="5043258"/>
            <a:ext cx="20929500" cy="6172200"/>
          </a:xfrm>
          <a:prstGeom prst="rect">
            <a:avLst/>
          </a:prstGeom>
        </p:spPr>
        <p:txBody>
          <a:bodyPr anchorCtr="0" anchor="t" bIns="50800" lIns="50800" spcFirstLastPara="1" rIns="50800" wrap="square" tIns="50800">
            <a:normAutofit/>
          </a:bodyPr>
          <a:lstStyle/>
          <a:p>
            <a:pPr indent="0" lvl="0" marL="0" rtl="0" algn="l">
              <a:lnSpc>
                <a:spcPct val="115000"/>
              </a:lnSpc>
              <a:spcBef>
                <a:spcPts val="2400"/>
              </a:spcBef>
              <a:spcAft>
                <a:spcPts val="0"/>
              </a:spcAft>
              <a:buNone/>
            </a:pPr>
            <a:r>
              <a:rPr lang="en-US" sz="4800">
                <a:latin typeface="Gothic A1 SemiBold"/>
                <a:ea typeface="Gothic A1 SemiBold"/>
                <a:cs typeface="Gothic A1 SemiBold"/>
                <a:sym typeface="Gothic A1 SemiBold"/>
              </a:rPr>
              <a:t>Bob knows where all the data is and how it fits together, and has created a set of macros and a Microsoft Access database with all the reporting the organisation needs. It’s a perfect system built up over many years.</a:t>
            </a:r>
            <a:endParaRPr sz="4800">
              <a:latin typeface="Gothic A1 SemiBold"/>
              <a:ea typeface="Gothic A1 SemiBold"/>
              <a:cs typeface="Gothic A1 SemiBold"/>
              <a:sym typeface="Gothic A1 SemiBold"/>
            </a:endParaRPr>
          </a:p>
          <a:p>
            <a:pPr indent="0" lvl="0" marL="0" rtl="0" algn="l">
              <a:lnSpc>
                <a:spcPct val="115000"/>
              </a:lnSpc>
              <a:spcBef>
                <a:spcPts val="2400"/>
              </a:spcBef>
              <a:spcAft>
                <a:spcPts val="0"/>
              </a:spcAft>
              <a:buNone/>
            </a:pPr>
            <a:r>
              <a:rPr lang="en-US" sz="4800"/>
              <a:t>Bob is due to retire soon, and nobody else knows how to maintain his system.</a:t>
            </a:r>
            <a:endParaRPr sz="4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1727200" y="1739900"/>
            <a:ext cx="20929500" cy="3300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Scenario 3</a:t>
            </a:r>
            <a:endParaRPr/>
          </a:p>
        </p:txBody>
      </p:sp>
      <p:sp>
        <p:nvSpPr>
          <p:cNvPr id="209" name="Google Shape;209;p32"/>
          <p:cNvSpPr txBox="1"/>
          <p:nvPr>
            <p:ph idx="1" type="body"/>
          </p:nvPr>
        </p:nvSpPr>
        <p:spPr>
          <a:xfrm>
            <a:off x="1727200" y="5043258"/>
            <a:ext cx="20929500" cy="6172200"/>
          </a:xfrm>
          <a:prstGeom prst="rect">
            <a:avLst/>
          </a:prstGeom>
        </p:spPr>
        <p:txBody>
          <a:bodyPr anchorCtr="0" anchor="t" bIns="50800" lIns="50800" spcFirstLastPara="1" rIns="50800" wrap="square" tIns="50800">
            <a:normAutofit/>
          </a:bodyPr>
          <a:lstStyle/>
          <a:p>
            <a:pPr indent="0" lvl="0" marL="0" rtl="0" algn="l">
              <a:spcBef>
                <a:spcPts val="2400"/>
              </a:spcBef>
              <a:spcAft>
                <a:spcPts val="0"/>
              </a:spcAft>
              <a:buNone/>
            </a:pPr>
            <a:r>
              <a:rPr lang="en-US" sz="4800">
                <a:latin typeface="Gothic A1 SemiBold"/>
                <a:ea typeface="Gothic A1 SemiBold"/>
                <a:cs typeface="Gothic A1 SemiBold"/>
                <a:sym typeface="Gothic A1 SemiBold"/>
              </a:rPr>
              <a:t>Charlie’s senior manager wants to spend some funding before year end and decides to replace the current infrastructure with a </a:t>
            </a:r>
            <a:r>
              <a:rPr lang="en-US" sz="4800">
                <a:latin typeface="Gothic A1 SemiBold"/>
                <a:ea typeface="Gothic A1 SemiBold"/>
                <a:cs typeface="Gothic A1 SemiBold"/>
                <a:sym typeface="Gothic A1 SemiBold"/>
              </a:rPr>
              <a:t>sophisticated ‘data lake’ and multi-platform reporting tool.</a:t>
            </a:r>
            <a:endParaRPr sz="4800">
              <a:latin typeface="Gothic A1 SemiBold"/>
              <a:ea typeface="Gothic A1 SemiBold"/>
              <a:cs typeface="Gothic A1 SemiBold"/>
              <a:sym typeface="Gothic A1 SemiBold"/>
            </a:endParaRPr>
          </a:p>
          <a:p>
            <a:pPr indent="0" lvl="0" marL="0" rtl="0" algn="l">
              <a:spcBef>
                <a:spcPts val="2400"/>
              </a:spcBef>
              <a:spcAft>
                <a:spcPts val="0"/>
              </a:spcAft>
              <a:buNone/>
            </a:pPr>
            <a:r>
              <a:rPr lang="en-US" sz="4800"/>
              <a:t>Unfortunately the funding can only be spent on assets, with no money left over for staff training. Charlie has to download all the data to a series of spreadsheets to get anything done.</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Poll: What are we using right now?</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Data structures</a:t>
            </a:r>
            <a:endParaRPr/>
          </a:p>
        </p:txBody>
      </p:sp>
      <p:graphicFrame>
        <p:nvGraphicFramePr>
          <p:cNvPr id="220" name="Google Shape;220;p34"/>
          <p:cNvGraphicFramePr/>
          <p:nvPr/>
        </p:nvGraphicFramePr>
        <p:xfrm>
          <a:off x="11954888" y="3906000"/>
          <a:ext cx="3000000" cy="3000000"/>
        </p:xfrm>
        <a:graphic>
          <a:graphicData uri="http://schemas.openxmlformats.org/drawingml/2006/table">
            <a:tbl>
              <a:tblPr>
                <a:noFill/>
                <a:tableStyleId>{2083CA19-6D06-4C10-A789-E4789815DD76}</a:tableStyleId>
              </a:tblPr>
              <a:tblGrid>
                <a:gridCol w="863175"/>
                <a:gridCol w="1671575"/>
                <a:gridCol w="1671575"/>
                <a:gridCol w="1671575"/>
                <a:gridCol w="1671575"/>
              </a:tblGrid>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r h="590400">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EFEFEF"/>
                      </a:solidFill>
                      <a:prstDash val="solid"/>
                      <a:round/>
                      <a:headEnd len="sm" w="sm" type="none"/>
                      <a:tailEnd len="sm" w="sm" type="none"/>
                    </a:lnL>
                    <a:lnR cap="flat" cmpd="sng" w="28575">
                      <a:solidFill>
                        <a:srgbClr val="EFEFEF"/>
                      </a:solidFill>
                      <a:prstDash val="solid"/>
                      <a:round/>
                      <a:headEnd len="sm" w="sm" type="none"/>
                      <a:tailEnd len="sm" w="sm" type="none"/>
                    </a:lnR>
                    <a:lnT cap="flat" cmpd="sng" w="28575">
                      <a:solidFill>
                        <a:srgbClr val="EFEFEF"/>
                      </a:solidFill>
                      <a:prstDash val="solid"/>
                      <a:round/>
                      <a:headEnd len="sm" w="sm" type="none"/>
                      <a:tailEnd len="sm" w="sm" type="none"/>
                    </a:lnT>
                    <a:lnB cap="flat" cmpd="sng" w="28575">
                      <a:solidFill>
                        <a:srgbClr val="EFEFEF"/>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Tabular</a:t>
            </a:r>
            <a:endParaRPr/>
          </a:p>
        </p:txBody>
      </p:sp>
      <p:sp>
        <p:nvSpPr>
          <p:cNvPr id="226" name="Google Shape;226;p35"/>
          <p:cNvSpPr txBox="1"/>
          <p:nvPr>
            <p:ph idx="1" type="body"/>
          </p:nvPr>
        </p:nvSpPr>
        <p:spPr>
          <a:xfrm>
            <a:off x="1727200" y="3362425"/>
            <a:ext cx="7981500" cy="8918700"/>
          </a:xfrm>
          <a:prstGeom prst="rect">
            <a:avLst/>
          </a:prstGeom>
          <a:noFill/>
          <a:ln>
            <a:noFill/>
          </a:ln>
        </p:spPr>
        <p:txBody>
          <a:bodyPr anchorCtr="0" anchor="ctr"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Spreadsheets. </a:t>
            </a:r>
            <a:endParaRPr sz="4800"/>
          </a:p>
          <a:p>
            <a:pPr indent="-533400" lvl="0" marL="457200" rtl="0" algn="l">
              <a:lnSpc>
                <a:spcPct val="115000"/>
              </a:lnSpc>
              <a:spcBef>
                <a:spcPts val="0"/>
              </a:spcBef>
              <a:spcAft>
                <a:spcPts val="0"/>
              </a:spcAft>
              <a:buSzPts val="4800"/>
              <a:buChar char="●"/>
            </a:pPr>
            <a:r>
              <a:rPr lang="en-US" sz="4800"/>
              <a:t>Tables in documents. </a:t>
            </a:r>
            <a:endParaRPr sz="4800"/>
          </a:p>
          <a:p>
            <a:pPr indent="-533400" lvl="0" marL="457200" rtl="0" algn="l">
              <a:lnSpc>
                <a:spcPct val="115000"/>
              </a:lnSpc>
              <a:spcBef>
                <a:spcPts val="0"/>
              </a:spcBef>
              <a:spcAft>
                <a:spcPts val="0"/>
              </a:spcAft>
              <a:buSzPts val="4800"/>
              <a:buChar char="●"/>
            </a:pPr>
            <a:r>
              <a:rPr lang="en-US" sz="4800"/>
              <a:t>Rows and columns, with one line per entity. </a:t>
            </a:r>
            <a:endParaRPr sz="4800"/>
          </a:p>
          <a:p>
            <a:pPr indent="0" lvl="0" marL="0" rtl="0" algn="l">
              <a:spcBef>
                <a:spcPts val="0"/>
              </a:spcBef>
              <a:spcAft>
                <a:spcPts val="0"/>
              </a:spcAft>
              <a:buNone/>
            </a:pPr>
            <a:r>
              <a:t/>
            </a:r>
            <a:endParaRPr sz="4200"/>
          </a:p>
          <a:p>
            <a:pPr indent="0" lvl="0" marL="0" rtl="0" algn="l">
              <a:spcBef>
                <a:spcPts val="0"/>
              </a:spcBef>
              <a:spcAft>
                <a:spcPts val="0"/>
              </a:spcAft>
              <a:buNone/>
            </a:pPr>
            <a:r>
              <a:t/>
            </a:r>
            <a:endParaRPr sz="42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227" name="Google Shape;227;p35"/>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graphicFrame>
        <p:nvGraphicFramePr>
          <p:cNvPr id="228" name="Google Shape;228;p35"/>
          <p:cNvGraphicFramePr/>
          <p:nvPr/>
        </p:nvGraphicFramePr>
        <p:xfrm>
          <a:off x="10126088" y="5043250"/>
          <a:ext cx="3000000" cy="3000000"/>
        </p:xfrm>
        <a:graphic>
          <a:graphicData uri="http://schemas.openxmlformats.org/drawingml/2006/table">
            <a:tbl>
              <a:tblPr>
                <a:noFill/>
                <a:tableStyleId>{2083CA19-6D06-4C10-A789-E4789815DD76}</a:tableStyleId>
              </a:tblPr>
              <a:tblGrid>
                <a:gridCol w="863175"/>
                <a:gridCol w="2479975"/>
                <a:gridCol w="1671575"/>
                <a:gridCol w="1671575"/>
                <a:gridCol w="1671575"/>
                <a:gridCol w="1671575"/>
              </a:tblGrid>
              <a:tr h="590400">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US" sz="1700"/>
                        <a:t>A</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US" sz="1700"/>
                        <a:t>B</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US" sz="1700"/>
                        <a:t>C</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US" sz="1700"/>
                        <a:t>D</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US" sz="1700"/>
                        <a:t>E</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r>
              <a:tr h="590400">
                <a:tc>
                  <a:txBody>
                    <a:bodyPr/>
                    <a:lstStyle/>
                    <a:p>
                      <a:pPr indent="0" lvl="0" marL="0" rtl="0" algn="ctr">
                        <a:spcBef>
                          <a:spcPts val="0"/>
                        </a:spcBef>
                        <a:spcAft>
                          <a:spcPts val="0"/>
                        </a:spcAft>
                        <a:buNone/>
                      </a:pPr>
                      <a:r>
                        <a:rPr lang="en-US" sz="1700"/>
                        <a:t>1</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2</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3</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4</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5</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6</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7</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8</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ctr">
                        <a:spcBef>
                          <a:spcPts val="0"/>
                        </a:spcBef>
                        <a:spcAft>
                          <a:spcPts val="0"/>
                        </a:spcAft>
                        <a:buNone/>
                      </a:pPr>
                      <a:r>
                        <a:rPr lang="en-US" sz="1700"/>
                        <a:t>9</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7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Relational</a:t>
            </a:r>
            <a:endParaRPr/>
          </a:p>
        </p:txBody>
      </p:sp>
      <p:sp>
        <p:nvSpPr>
          <p:cNvPr id="234" name="Google Shape;234;p36"/>
          <p:cNvSpPr txBox="1"/>
          <p:nvPr>
            <p:ph idx="1" type="body"/>
          </p:nvPr>
        </p:nvSpPr>
        <p:spPr>
          <a:xfrm>
            <a:off x="1727200" y="5043250"/>
            <a:ext cx="8949900" cy="7237800"/>
          </a:xfrm>
          <a:prstGeom prst="rect">
            <a:avLst/>
          </a:prstGeom>
          <a:noFill/>
          <a:ln>
            <a:noFill/>
          </a:ln>
        </p:spPr>
        <p:txBody>
          <a:bodyPr anchorCtr="0" anchor="ctr"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Customer Relationship Management systems (CRMs)</a:t>
            </a:r>
            <a:endParaRPr sz="4800">
              <a:solidFill>
                <a:srgbClr val="000000"/>
              </a:solidFill>
            </a:endParaRPr>
          </a:p>
          <a:p>
            <a:pPr indent="-533400" lvl="0" marL="457200" rtl="0" algn="l">
              <a:lnSpc>
                <a:spcPct val="115000"/>
              </a:lnSpc>
              <a:spcBef>
                <a:spcPts val="0"/>
              </a:spcBef>
              <a:spcAft>
                <a:spcPts val="0"/>
              </a:spcAft>
              <a:buSzPts val="4800"/>
              <a:buChar char="●"/>
            </a:pPr>
            <a:r>
              <a:rPr lang="en-US" sz="4800"/>
              <a:t>Products and sales</a:t>
            </a:r>
            <a:endParaRPr sz="4800"/>
          </a:p>
          <a:p>
            <a:pPr indent="-533400" lvl="0" marL="457200" rtl="0" algn="l">
              <a:lnSpc>
                <a:spcPct val="115000"/>
              </a:lnSpc>
              <a:spcBef>
                <a:spcPts val="0"/>
              </a:spcBef>
              <a:spcAft>
                <a:spcPts val="0"/>
              </a:spcAft>
              <a:buSzPts val="4800"/>
              <a:buChar char="●"/>
            </a:pPr>
            <a:r>
              <a:rPr lang="en-US" sz="4800"/>
              <a:t>Time management</a:t>
            </a:r>
            <a:endParaRPr sz="4800"/>
          </a:p>
          <a:p>
            <a:pPr indent="-533400" lvl="0" marL="457200" rtl="0" algn="l">
              <a:lnSpc>
                <a:spcPct val="115000"/>
              </a:lnSpc>
              <a:spcBef>
                <a:spcPts val="0"/>
              </a:spcBef>
              <a:spcAft>
                <a:spcPts val="0"/>
              </a:spcAft>
              <a:buSzPts val="4800"/>
              <a:buChar char="●"/>
            </a:pPr>
            <a:r>
              <a:rPr lang="en-US" sz="4800"/>
              <a:t>Finance</a:t>
            </a:r>
            <a:endParaRPr sz="4800"/>
          </a:p>
        </p:txBody>
      </p:sp>
      <p:pic>
        <p:nvPicPr>
          <p:cNvPr descr="Image" id="235" name="Google Shape;235;p36"/>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graphicFrame>
        <p:nvGraphicFramePr>
          <p:cNvPr id="236" name="Google Shape;236;p36"/>
          <p:cNvGraphicFramePr/>
          <p:nvPr/>
        </p:nvGraphicFramePr>
        <p:xfrm>
          <a:off x="12266588" y="3544200"/>
          <a:ext cx="3000000" cy="3000000"/>
        </p:xfrm>
        <a:graphic>
          <a:graphicData uri="http://schemas.openxmlformats.org/drawingml/2006/table">
            <a:tbl>
              <a:tblPr>
                <a:noFill/>
                <a:tableStyleId>{2083CA19-6D06-4C10-A789-E4789815DD76}</a:tableStyleId>
              </a:tblPr>
              <a:tblGrid>
                <a:gridCol w="1105225"/>
                <a:gridCol w="2237925"/>
              </a:tblGrid>
              <a:tr h="590400">
                <a:tc>
                  <a:txBody>
                    <a:bodyPr/>
                    <a:lstStyle/>
                    <a:p>
                      <a:pPr indent="0" lvl="0" marL="0" rtl="0" algn="l">
                        <a:spcBef>
                          <a:spcPts val="0"/>
                        </a:spcBef>
                        <a:spcAft>
                          <a:spcPts val="0"/>
                        </a:spcAft>
                        <a:buNone/>
                      </a:pPr>
                      <a:r>
                        <a:rPr lang="en-US" sz="1800"/>
                        <a:t>role_id</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role_name</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0</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Staff - general</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1</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Staff - Manager</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2</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Staff - Volunteer</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3</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Client - referred</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4</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Client - self referred</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400">
                <a:tc>
                  <a:txBody>
                    <a:bodyPr/>
                    <a:lstStyle/>
                    <a:p>
                      <a:pPr indent="0" lvl="0" marL="0" rtl="0" algn="l">
                        <a:spcBef>
                          <a:spcPts val="0"/>
                        </a:spcBef>
                        <a:spcAft>
                          <a:spcPts val="0"/>
                        </a:spcAft>
                        <a:buNone/>
                      </a:pPr>
                      <a:r>
                        <a:rPr lang="en-US" sz="1800"/>
                        <a:t>5</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c>
                  <a:txBody>
                    <a:bodyPr/>
                    <a:lstStyle/>
                    <a:p>
                      <a:pPr indent="0" lvl="0" marL="0" rtl="0" algn="l">
                        <a:spcBef>
                          <a:spcPts val="0"/>
                        </a:spcBef>
                        <a:spcAft>
                          <a:spcPts val="0"/>
                        </a:spcAft>
                        <a:buNone/>
                      </a:pPr>
                      <a:r>
                        <a:rPr lang="en-US" sz="1800"/>
                        <a:t>Supplier</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graphicFrame>
        <p:nvGraphicFramePr>
          <p:cNvPr id="237" name="Google Shape;237;p36"/>
          <p:cNvGraphicFramePr/>
          <p:nvPr/>
        </p:nvGraphicFramePr>
        <p:xfrm>
          <a:off x="16060688" y="4108813"/>
          <a:ext cx="3000000" cy="3000000"/>
        </p:xfrm>
        <a:graphic>
          <a:graphicData uri="http://schemas.openxmlformats.org/drawingml/2006/table">
            <a:tbl>
              <a:tblPr>
                <a:noFill/>
                <a:tableStyleId>{2083CA19-6D06-4C10-A789-E4789815DD76}</a:tableStyleId>
              </a:tblPr>
              <a:tblGrid>
                <a:gridCol w="1401050"/>
                <a:gridCol w="1942100"/>
                <a:gridCol w="2370825"/>
              </a:tblGrid>
              <a:tr h="590400">
                <a:tc>
                  <a:txBody>
                    <a:bodyPr/>
                    <a:lstStyle/>
                    <a:p>
                      <a:pPr indent="0" lvl="0" marL="0" rtl="0" algn="l">
                        <a:spcBef>
                          <a:spcPts val="0"/>
                        </a:spcBef>
                        <a:spcAft>
                          <a:spcPts val="0"/>
                        </a:spcAft>
                        <a:buNone/>
                      </a:pPr>
                      <a:r>
                        <a:rPr lang="en-US" sz="1800"/>
                        <a:t>person_id</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name</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role_id</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44</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Anil</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1</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46</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Bob</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1</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77</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Charlie</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0</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83</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Derek</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2</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11</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Emma</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2</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04</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Frank</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2</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56</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Gerry</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3</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42</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Harmil</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4</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99</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Iyada</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3</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r h="590400">
                <a:tc>
                  <a:txBody>
                    <a:bodyPr/>
                    <a:lstStyle/>
                    <a:p>
                      <a:pPr indent="0" lvl="0" marL="0" rtl="0" algn="l">
                        <a:spcBef>
                          <a:spcPts val="0"/>
                        </a:spcBef>
                        <a:spcAft>
                          <a:spcPts val="0"/>
                        </a:spcAft>
                        <a:buNone/>
                      </a:pPr>
                      <a:r>
                        <a:rPr lang="en-US" sz="1800"/>
                        <a:t>78</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Jen</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5</a:t>
                      </a:r>
                      <a:endParaRPr sz="1800"/>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A5AF"/>
                    </a:solidFill>
                  </a:tcPr>
                </a:tc>
              </a:tr>
            </a:tbl>
          </a:graphicData>
        </a:graphic>
      </p:graphicFrame>
      <p:sp>
        <p:nvSpPr>
          <p:cNvPr id="238" name="Google Shape;238;p36"/>
          <p:cNvSpPr/>
          <p:nvPr/>
        </p:nvSpPr>
        <p:spPr>
          <a:xfrm>
            <a:off x="12936075" y="1528333"/>
            <a:ext cx="6992775" cy="2236850"/>
          </a:xfrm>
          <a:custGeom>
            <a:rect b="b" l="l" r="r" t="t"/>
            <a:pathLst>
              <a:path extrusionOk="0" h="89474" w="279711">
                <a:moveTo>
                  <a:pt x="0" y="67959"/>
                </a:moveTo>
                <a:cubicBezTo>
                  <a:pt x="12013" y="58098"/>
                  <a:pt x="41955" y="18653"/>
                  <a:pt x="72076" y="8792"/>
                </a:cubicBezTo>
                <a:cubicBezTo>
                  <a:pt x="102197" y="-1069"/>
                  <a:pt x="146122" y="-4655"/>
                  <a:pt x="180728" y="8792"/>
                </a:cubicBezTo>
                <a:cubicBezTo>
                  <a:pt x="215334" y="22239"/>
                  <a:pt x="263214" y="76027"/>
                  <a:pt x="279711" y="89474"/>
                </a:cubicBezTo>
              </a:path>
            </a:pathLst>
          </a:custGeom>
          <a:noFill/>
          <a:ln cap="flat" cmpd="sng" w="28575">
            <a:solidFill>
              <a:srgbClr val="980000"/>
            </a:solidFill>
            <a:prstDash val="solid"/>
            <a:round/>
            <a:headEnd len="med" w="med" type="triangle"/>
            <a:tailEnd len="med" w="med" type="triangl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Hierarchy</a:t>
            </a:r>
            <a:endParaRPr/>
          </a:p>
        </p:txBody>
      </p:sp>
      <p:sp>
        <p:nvSpPr>
          <p:cNvPr id="244" name="Google Shape;244;p37"/>
          <p:cNvSpPr txBox="1"/>
          <p:nvPr>
            <p:ph idx="1" type="body"/>
          </p:nvPr>
        </p:nvSpPr>
        <p:spPr>
          <a:xfrm>
            <a:off x="1727200" y="3900250"/>
            <a:ext cx="8008500" cy="7237800"/>
          </a:xfrm>
          <a:prstGeom prst="rect">
            <a:avLst/>
          </a:prstGeom>
          <a:noFill/>
          <a:ln>
            <a:noFill/>
          </a:ln>
        </p:spPr>
        <p:txBody>
          <a:bodyPr anchorCtr="0" anchor="ctr"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Structured mark-up languages (e.g. XML and HTML)</a:t>
            </a:r>
            <a:endParaRPr sz="4800"/>
          </a:p>
          <a:p>
            <a:pPr indent="-533400" lvl="0" marL="457200" rtl="0" algn="l">
              <a:lnSpc>
                <a:spcPct val="115000"/>
              </a:lnSpc>
              <a:spcBef>
                <a:spcPts val="0"/>
              </a:spcBef>
              <a:spcAft>
                <a:spcPts val="0"/>
              </a:spcAft>
              <a:buSzPts val="4800"/>
              <a:buChar char="●"/>
            </a:pPr>
            <a:r>
              <a:rPr lang="en-US" sz="4800"/>
              <a:t>Javascript object notation (JSON) </a:t>
            </a:r>
            <a:endParaRPr sz="48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245" name="Google Shape;245;p37"/>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grpSp>
        <p:nvGrpSpPr>
          <p:cNvPr id="246" name="Google Shape;246;p37"/>
          <p:cNvGrpSpPr/>
          <p:nvPr/>
        </p:nvGrpSpPr>
        <p:grpSpPr>
          <a:xfrm>
            <a:off x="11853000" y="3374650"/>
            <a:ext cx="8505000" cy="8289000"/>
            <a:chOff x="11853000" y="3374650"/>
            <a:chExt cx="8505000" cy="8289000"/>
          </a:xfrm>
        </p:grpSpPr>
        <p:sp>
          <p:nvSpPr>
            <p:cNvPr id="247" name="Google Shape;247;p37"/>
            <p:cNvSpPr/>
            <p:nvPr/>
          </p:nvSpPr>
          <p:spPr>
            <a:xfrm>
              <a:off x="11853000" y="3374650"/>
              <a:ext cx="8505000" cy="82890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13447050" y="4661550"/>
              <a:ext cx="5728500" cy="63417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rgbClr val="FFFFFF"/>
                  </a:solidFill>
                </a:rPr>
                <a:t>{</a:t>
              </a:r>
              <a:endParaRPr sz="4000">
                <a:solidFill>
                  <a:srgbClr val="FFFFFF"/>
                </a:solidFill>
              </a:endParaRPr>
            </a:p>
            <a:p>
              <a:pPr indent="0" lvl="0" marL="0" rtl="0" algn="l">
                <a:spcBef>
                  <a:spcPts val="0"/>
                </a:spcBef>
                <a:spcAft>
                  <a:spcPts val="0"/>
                </a:spcAft>
                <a:buNone/>
              </a:pPr>
              <a:r>
                <a:rPr lang="en-US" sz="4000">
                  <a:solidFill>
                    <a:srgbClr val="FFFFFF"/>
                  </a:solidFill>
                </a:rPr>
                <a:t> team_name: “Finance”,</a:t>
              </a:r>
              <a:endParaRPr sz="4000">
                <a:solidFill>
                  <a:srgbClr val="FFFFFF"/>
                </a:solidFill>
              </a:endParaRPr>
            </a:p>
            <a:p>
              <a:pPr indent="0" lvl="0" marL="0" rtl="0" algn="l">
                <a:spcBef>
                  <a:spcPts val="0"/>
                </a:spcBef>
                <a:spcAft>
                  <a:spcPts val="0"/>
                </a:spcAft>
                <a:buNone/>
              </a:pPr>
              <a:r>
                <a:rPr lang="en-US" sz="4000">
                  <a:solidFill>
                    <a:srgbClr val="FFFFFF"/>
                  </a:solidFill>
                </a:rPr>
                <a:t> manager: “Charlie”,</a:t>
              </a:r>
              <a:endParaRPr sz="4000">
                <a:solidFill>
                  <a:srgbClr val="FFFFFF"/>
                </a:solidFill>
              </a:endParaRPr>
            </a:p>
            <a:p>
              <a:pPr indent="0" lvl="0" marL="0" rtl="0" algn="l">
                <a:spcBef>
                  <a:spcPts val="0"/>
                </a:spcBef>
                <a:spcAft>
                  <a:spcPts val="0"/>
                </a:spcAft>
                <a:buNone/>
              </a:pPr>
              <a:r>
                <a:rPr lang="en-US" sz="4000">
                  <a:solidFill>
                    <a:srgbClr val="FFFFFF"/>
                  </a:solidFill>
                </a:rPr>
                <a:t> members: </a:t>
              </a:r>
              <a:endParaRPr sz="4000">
                <a:solidFill>
                  <a:srgbClr val="FFFFFF"/>
                </a:solidFill>
              </a:endParaRPr>
            </a:p>
            <a:p>
              <a:pPr indent="0" lvl="0" marL="0" rtl="0" algn="l">
                <a:spcBef>
                  <a:spcPts val="0"/>
                </a:spcBef>
                <a:spcAft>
                  <a:spcPts val="0"/>
                </a:spcAft>
                <a:buNone/>
              </a:pPr>
              <a:r>
                <a:rPr lang="en-US" sz="4000">
                  <a:solidFill>
                    <a:srgbClr val="FFFFFF"/>
                  </a:solidFill>
                </a:rPr>
                <a:t>     {</a:t>
              </a:r>
              <a:endParaRPr sz="4000">
                <a:solidFill>
                  <a:srgbClr val="FFFFFF"/>
                </a:solidFill>
              </a:endParaRPr>
            </a:p>
            <a:p>
              <a:pPr indent="0" lvl="0" marL="0" rtl="0" algn="l">
                <a:spcBef>
                  <a:spcPts val="0"/>
                </a:spcBef>
                <a:spcAft>
                  <a:spcPts val="0"/>
                </a:spcAft>
                <a:buNone/>
              </a:pPr>
              <a:r>
                <a:rPr lang="en-US" sz="4000">
                  <a:solidFill>
                    <a:srgbClr val="FFFFFF"/>
                  </a:solidFill>
                </a:rPr>
                <a:t>      name: “Anil”,</a:t>
              </a:r>
              <a:endParaRPr sz="4000">
                <a:solidFill>
                  <a:srgbClr val="FFFFFF"/>
                </a:solidFill>
              </a:endParaRPr>
            </a:p>
            <a:p>
              <a:pPr indent="0" lvl="0" marL="0" rtl="0" algn="l">
                <a:spcBef>
                  <a:spcPts val="0"/>
                </a:spcBef>
                <a:spcAft>
                  <a:spcPts val="0"/>
                </a:spcAft>
                <a:buNone/>
              </a:pPr>
              <a:r>
                <a:rPr lang="en-US" sz="4000">
                  <a:solidFill>
                    <a:srgbClr val="FFFFFF"/>
                  </a:solidFill>
                </a:rPr>
                <a:t>      name: “Bob”,</a:t>
              </a:r>
              <a:endParaRPr sz="4000">
                <a:solidFill>
                  <a:srgbClr val="FFFFFF"/>
                </a:solidFill>
              </a:endParaRPr>
            </a:p>
            <a:p>
              <a:pPr indent="0" lvl="0" marL="0" rtl="0" algn="l">
                <a:spcBef>
                  <a:spcPts val="0"/>
                </a:spcBef>
                <a:spcAft>
                  <a:spcPts val="0"/>
                </a:spcAft>
                <a:buNone/>
              </a:pPr>
              <a:r>
                <a:rPr lang="en-US" sz="4000">
                  <a:solidFill>
                    <a:srgbClr val="FFFFFF"/>
                  </a:solidFill>
                </a:rPr>
                <a:t>      name: “Hannah”</a:t>
              </a:r>
              <a:endParaRPr sz="4000">
                <a:solidFill>
                  <a:srgbClr val="FFFFFF"/>
                </a:solidFill>
              </a:endParaRPr>
            </a:p>
            <a:p>
              <a:pPr indent="0" lvl="0" marL="0" rtl="0" algn="l">
                <a:spcBef>
                  <a:spcPts val="0"/>
                </a:spcBef>
                <a:spcAft>
                  <a:spcPts val="0"/>
                </a:spcAft>
                <a:buNone/>
              </a:pPr>
              <a:r>
                <a:rPr lang="en-US" sz="4000">
                  <a:solidFill>
                    <a:srgbClr val="FFFFFF"/>
                  </a:solidFill>
                </a:rPr>
                <a:t>      }</a:t>
              </a:r>
              <a:endParaRPr sz="4000">
                <a:solidFill>
                  <a:srgbClr val="FFFFFF"/>
                </a:solidFill>
              </a:endParaRPr>
            </a:p>
            <a:p>
              <a:pPr indent="0" lvl="0" marL="0" rtl="0" algn="l">
                <a:spcBef>
                  <a:spcPts val="0"/>
                </a:spcBef>
                <a:spcAft>
                  <a:spcPts val="0"/>
                </a:spcAft>
                <a:buNone/>
              </a:pPr>
              <a:r>
                <a:rPr lang="en-US" sz="4000">
                  <a:solidFill>
                    <a:srgbClr val="FFFFFF"/>
                  </a:solidFill>
                </a:rPr>
                <a:t> }</a:t>
              </a:r>
              <a:endParaRPr sz="4000">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Network</a:t>
            </a:r>
            <a:endParaRPr/>
          </a:p>
        </p:txBody>
      </p:sp>
      <p:sp>
        <p:nvSpPr>
          <p:cNvPr id="254" name="Google Shape;254;p38"/>
          <p:cNvSpPr txBox="1"/>
          <p:nvPr>
            <p:ph idx="1" type="body"/>
          </p:nvPr>
        </p:nvSpPr>
        <p:spPr>
          <a:xfrm>
            <a:off x="1727200" y="5043250"/>
            <a:ext cx="9021600" cy="7237800"/>
          </a:xfrm>
          <a:prstGeom prst="rect">
            <a:avLst/>
          </a:prstGeom>
          <a:noFill/>
          <a:ln>
            <a:noFill/>
          </a:ln>
        </p:spPr>
        <p:txBody>
          <a:bodyPr anchorCtr="0" anchor="ctr"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Relationships (personal and organisational)</a:t>
            </a:r>
            <a:endParaRPr sz="4800"/>
          </a:p>
          <a:p>
            <a:pPr indent="-533400" lvl="0" marL="457200" rtl="0" algn="l">
              <a:lnSpc>
                <a:spcPct val="115000"/>
              </a:lnSpc>
              <a:spcBef>
                <a:spcPts val="0"/>
              </a:spcBef>
              <a:spcAft>
                <a:spcPts val="0"/>
              </a:spcAft>
              <a:buSzPts val="4800"/>
              <a:buChar char="●"/>
            </a:pPr>
            <a:r>
              <a:rPr lang="en-US" sz="4800"/>
              <a:t>Transmission of messages, information etc</a:t>
            </a:r>
            <a:endParaRPr sz="48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255" name="Google Shape;255;p38"/>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256" name="Google Shape;256;p38"/>
          <p:cNvSpPr/>
          <p:nvPr/>
        </p:nvSpPr>
        <p:spPr>
          <a:xfrm>
            <a:off x="11842400" y="4717200"/>
            <a:ext cx="1371600" cy="12909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8"/>
          <p:cNvSpPr/>
          <p:nvPr/>
        </p:nvSpPr>
        <p:spPr>
          <a:xfrm>
            <a:off x="11659500" y="7345305"/>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p:nvPr/>
        </p:nvSpPr>
        <p:spPr>
          <a:xfrm>
            <a:off x="13429150" y="6427700"/>
            <a:ext cx="1819800" cy="1757100"/>
          </a:xfrm>
          <a:prstGeom prst="ellipse">
            <a:avLst/>
          </a:prstGeom>
          <a:solidFill>
            <a:srgbClr val="73D6B9"/>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8"/>
          <p:cNvSpPr/>
          <p:nvPr/>
        </p:nvSpPr>
        <p:spPr>
          <a:xfrm>
            <a:off x="17346700" y="2744450"/>
            <a:ext cx="1371600" cy="12909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p:nvPr/>
        </p:nvSpPr>
        <p:spPr>
          <a:xfrm>
            <a:off x="17346700" y="8666500"/>
            <a:ext cx="1371600" cy="1290900"/>
          </a:xfrm>
          <a:prstGeom prst="ellipse">
            <a:avLst/>
          </a:prstGeom>
          <a:solidFill>
            <a:srgbClr val="73D6B9"/>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12864374" y="8831052"/>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p:nvPr/>
        </p:nvSpPr>
        <p:spPr>
          <a:xfrm>
            <a:off x="14657062" y="8831052"/>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19320764" y="4150675"/>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17346700" y="4605976"/>
            <a:ext cx="1605000" cy="1545900"/>
          </a:xfrm>
          <a:prstGeom prst="ellipse">
            <a:avLst/>
          </a:prstGeom>
          <a:solidFill>
            <a:srgbClr val="73D6B9"/>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16755047" y="10450301"/>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18718297" y="9985039"/>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19464000" y="5973666"/>
            <a:ext cx="1065000" cy="961800"/>
          </a:xfrm>
          <a:prstGeom prst="ellipse">
            <a:avLst/>
          </a:prstGeom>
          <a:solidFill>
            <a:srgbClr val="FFF2CC"/>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8"/>
          <p:cNvCxnSpPr>
            <a:stCxn id="258" idx="1"/>
            <a:endCxn id="256" idx="5"/>
          </p:cNvCxnSpPr>
          <p:nvPr/>
        </p:nvCxnSpPr>
        <p:spPr>
          <a:xfrm flipH="1" rot="5400000">
            <a:off x="12921354" y="5910721"/>
            <a:ext cx="866100" cy="682500"/>
          </a:xfrm>
          <a:prstGeom prst="curvedConnector3">
            <a:avLst>
              <a:gd fmla="val 53934" name="adj1"/>
            </a:avLst>
          </a:prstGeom>
          <a:noFill/>
          <a:ln cap="flat" cmpd="sng" w="38100">
            <a:solidFill>
              <a:srgbClr val="666666"/>
            </a:solidFill>
            <a:prstDash val="solid"/>
            <a:round/>
            <a:headEnd len="med" w="med" type="none"/>
            <a:tailEnd len="med" w="med" type="none"/>
          </a:ln>
        </p:spPr>
      </p:cxnSp>
      <p:cxnSp>
        <p:nvCxnSpPr>
          <p:cNvPr id="269" name="Google Shape;269;p38"/>
          <p:cNvCxnSpPr>
            <a:stCxn id="258" idx="2"/>
            <a:endCxn id="257" idx="7"/>
          </p:cNvCxnSpPr>
          <p:nvPr/>
        </p:nvCxnSpPr>
        <p:spPr>
          <a:xfrm flipH="1">
            <a:off x="12568450" y="7306250"/>
            <a:ext cx="860700" cy="180000"/>
          </a:xfrm>
          <a:prstGeom prst="curvedConnector2">
            <a:avLst/>
          </a:prstGeom>
          <a:noFill/>
          <a:ln cap="flat" cmpd="sng" w="38100">
            <a:solidFill>
              <a:srgbClr val="666666"/>
            </a:solidFill>
            <a:prstDash val="solid"/>
            <a:round/>
            <a:headEnd len="med" w="med" type="none"/>
            <a:tailEnd len="med" w="med" type="none"/>
          </a:ln>
        </p:spPr>
      </p:cxnSp>
      <p:cxnSp>
        <p:nvCxnSpPr>
          <p:cNvPr id="270" name="Google Shape;270;p38"/>
          <p:cNvCxnSpPr>
            <a:stCxn id="258" idx="4"/>
            <a:endCxn id="262" idx="1"/>
          </p:cNvCxnSpPr>
          <p:nvPr/>
        </p:nvCxnSpPr>
        <p:spPr>
          <a:xfrm flipH="1" rot="-5400000">
            <a:off x="14182450" y="8341400"/>
            <a:ext cx="787200" cy="474000"/>
          </a:xfrm>
          <a:prstGeom prst="curvedConnector3">
            <a:avLst>
              <a:gd fmla="val 41047" name="adj1"/>
            </a:avLst>
          </a:prstGeom>
          <a:noFill/>
          <a:ln cap="flat" cmpd="sng" w="38100">
            <a:solidFill>
              <a:srgbClr val="666666"/>
            </a:solidFill>
            <a:prstDash val="solid"/>
            <a:round/>
            <a:headEnd len="med" w="med" type="none"/>
            <a:tailEnd len="med" w="med" type="none"/>
          </a:ln>
        </p:spPr>
      </p:cxnSp>
      <p:cxnSp>
        <p:nvCxnSpPr>
          <p:cNvPr id="271" name="Google Shape;271;p38"/>
          <p:cNvCxnSpPr>
            <a:stCxn id="258" idx="3"/>
            <a:endCxn id="261" idx="0"/>
          </p:cNvCxnSpPr>
          <p:nvPr/>
        </p:nvCxnSpPr>
        <p:spPr>
          <a:xfrm rot="5400000">
            <a:off x="13094454" y="8229879"/>
            <a:ext cx="903600" cy="298800"/>
          </a:xfrm>
          <a:prstGeom prst="curvedConnector3">
            <a:avLst>
              <a:gd fmla="val 64237" name="adj1"/>
            </a:avLst>
          </a:prstGeom>
          <a:noFill/>
          <a:ln cap="flat" cmpd="sng" w="38100">
            <a:solidFill>
              <a:srgbClr val="666666"/>
            </a:solidFill>
            <a:prstDash val="solid"/>
            <a:round/>
            <a:headEnd len="med" w="med" type="none"/>
            <a:tailEnd len="med" w="med" type="none"/>
          </a:ln>
        </p:spPr>
      </p:cxnSp>
      <p:cxnSp>
        <p:nvCxnSpPr>
          <p:cNvPr id="272" name="Google Shape;272;p38"/>
          <p:cNvCxnSpPr>
            <a:stCxn id="264" idx="0"/>
            <a:endCxn id="259" idx="4"/>
          </p:cNvCxnSpPr>
          <p:nvPr/>
        </p:nvCxnSpPr>
        <p:spPr>
          <a:xfrm flipH="1" rot="5400000">
            <a:off x="17805550" y="4262326"/>
            <a:ext cx="570600" cy="116700"/>
          </a:xfrm>
          <a:prstGeom prst="curvedConnector3">
            <a:avLst>
              <a:gd fmla="val 50002" name="adj1"/>
            </a:avLst>
          </a:prstGeom>
          <a:noFill/>
          <a:ln cap="flat" cmpd="sng" w="38100">
            <a:solidFill>
              <a:srgbClr val="666666"/>
            </a:solidFill>
            <a:prstDash val="solid"/>
            <a:round/>
            <a:headEnd len="med" w="med" type="none"/>
            <a:tailEnd len="med" w="med" type="none"/>
          </a:ln>
        </p:spPr>
      </p:cxnSp>
      <p:cxnSp>
        <p:nvCxnSpPr>
          <p:cNvPr id="273" name="Google Shape;273;p38"/>
          <p:cNvCxnSpPr>
            <a:stCxn id="264" idx="7"/>
            <a:endCxn id="263" idx="2"/>
          </p:cNvCxnSpPr>
          <p:nvPr/>
        </p:nvCxnSpPr>
        <p:spPr>
          <a:xfrm rot="-5400000">
            <a:off x="18918403" y="4429918"/>
            <a:ext cx="200700" cy="604200"/>
          </a:xfrm>
          <a:prstGeom prst="curvedConnector2">
            <a:avLst/>
          </a:prstGeom>
          <a:noFill/>
          <a:ln cap="flat" cmpd="sng" w="38100">
            <a:solidFill>
              <a:srgbClr val="666666"/>
            </a:solidFill>
            <a:prstDash val="solid"/>
            <a:round/>
            <a:headEnd len="med" w="med" type="none"/>
            <a:tailEnd len="med" w="med" type="none"/>
          </a:ln>
        </p:spPr>
      </p:cxnSp>
      <p:cxnSp>
        <p:nvCxnSpPr>
          <p:cNvPr id="274" name="Google Shape;274;p38"/>
          <p:cNvCxnSpPr>
            <a:stCxn id="264" idx="5"/>
            <a:endCxn id="267" idx="2"/>
          </p:cNvCxnSpPr>
          <p:nvPr/>
        </p:nvCxnSpPr>
        <p:spPr>
          <a:xfrm flipH="1" rot="-5400000">
            <a:off x="18825703" y="5816435"/>
            <a:ext cx="529200" cy="747300"/>
          </a:xfrm>
          <a:prstGeom prst="curvedConnector2">
            <a:avLst/>
          </a:prstGeom>
          <a:noFill/>
          <a:ln cap="flat" cmpd="sng" w="38100">
            <a:solidFill>
              <a:srgbClr val="666666"/>
            </a:solidFill>
            <a:prstDash val="solid"/>
            <a:round/>
            <a:headEnd len="med" w="med" type="none"/>
            <a:tailEnd len="med" w="med" type="none"/>
          </a:ln>
        </p:spPr>
      </p:cxnSp>
      <p:cxnSp>
        <p:nvCxnSpPr>
          <p:cNvPr id="275" name="Google Shape;275;p38"/>
          <p:cNvCxnSpPr>
            <a:stCxn id="260" idx="3"/>
            <a:endCxn id="265" idx="0"/>
          </p:cNvCxnSpPr>
          <p:nvPr/>
        </p:nvCxnSpPr>
        <p:spPr>
          <a:xfrm rot="5400000">
            <a:off x="17076566" y="9979252"/>
            <a:ext cx="681900" cy="260100"/>
          </a:xfrm>
          <a:prstGeom prst="curvedConnector3">
            <a:avLst>
              <a:gd fmla="val 63865" name="adj1"/>
            </a:avLst>
          </a:prstGeom>
          <a:noFill/>
          <a:ln cap="flat" cmpd="sng" w="38100">
            <a:solidFill>
              <a:srgbClr val="666666"/>
            </a:solidFill>
            <a:prstDash val="solid"/>
            <a:round/>
            <a:headEnd len="med" w="med" type="none"/>
            <a:tailEnd len="med" w="med" type="none"/>
          </a:ln>
        </p:spPr>
      </p:cxnSp>
      <p:cxnSp>
        <p:nvCxnSpPr>
          <p:cNvPr id="276" name="Google Shape;276;p38"/>
          <p:cNvCxnSpPr>
            <a:stCxn id="260" idx="5"/>
            <a:endCxn id="266" idx="1"/>
          </p:cNvCxnSpPr>
          <p:nvPr/>
        </p:nvCxnSpPr>
        <p:spPr>
          <a:xfrm flipH="1" rot="-5400000">
            <a:off x="18516984" y="9768802"/>
            <a:ext cx="357600" cy="356700"/>
          </a:xfrm>
          <a:prstGeom prst="curvedConnector3">
            <a:avLst>
              <a:gd fmla="val 56730" name="adj1"/>
            </a:avLst>
          </a:prstGeom>
          <a:noFill/>
          <a:ln cap="flat" cmpd="sng" w="38100">
            <a:solidFill>
              <a:srgbClr val="666666"/>
            </a:solidFill>
            <a:prstDash val="solid"/>
            <a:round/>
            <a:headEnd len="med" w="med" type="none"/>
            <a:tailEnd len="med" w="med" type="none"/>
          </a:ln>
        </p:spPr>
      </p:cxnSp>
      <p:cxnSp>
        <p:nvCxnSpPr>
          <p:cNvPr id="277" name="Google Shape;277;p38"/>
          <p:cNvCxnSpPr>
            <a:stCxn id="258" idx="7"/>
            <a:endCxn id="264" idx="2"/>
          </p:cNvCxnSpPr>
          <p:nvPr/>
        </p:nvCxnSpPr>
        <p:spPr>
          <a:xfrm rot="-5400000">
            <a:off x="15511496" y="4849771"/>
            <a:ext cx="1306200" cy="2364300"/>
          </a:xfrm>
          <a:prstGeom prst="curvedConnector2">
            <a:avLst/>
          </a:prstGeom>
          <a:noFill/>
          <a:ln cap="flat" cmpd="sng" w="38100">
            <a:solidFill>
              <a:srgbClr val="666666"/>
            </a:solidFill>
            <a:prstDash val="solid"/>
            <a:round/>
            <a:headEnd len="med" w="med" type="none"/>
            <a:tailEnd len="med" w="med" type="none"/>
          </a:ln>
        </p:spPr>
      </p:cxnSp>
      <p:cxnSp>
        <p:nvCxnSpPr>
          <p:cNvPr id="278" name="Google Shape;278;p38"/>
          <p:cNvCxnSpPr>
            <a:stCxn id="258" idx="6"/>
            <a:endCxn id="260" idx="1"/>
          </p:cNvCxnSpPr>
          <p:nvPr/>
        </p:nvCxnSpPr>
        <p:spPr>
          <a:xfrm>
            <a:off x="15248950" y="7306250"/>
            <a:ext cx="2298600" cy="1549200"/>
          </a:xfrm>
          <a:prstGeom prst="curvedConnector2">
            <a:avLst/>
          </a:prstGeom>
          <a:noFill/>
          <a:ln cap="flat" cmpd="sng" w="38100">
            <a:solidFill>
              <a:srgbClr val="666666"/>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p:nvPr/>
        </p:nvSpPr>
        <p:spPr>
          <a:xfrm rot="-5400000">
            <a:off x="13176600" y="2523600"/>
            <a:ext cx="11208000" cy="11208000"/>
          </a:xfrm>
          <a:prstGeom prst="rtTriangle">
            <a:avLst/>
          </a:prstGeom>
          <a:solidFill>
            <a:srgbClr val="F2F2F2"/>
          </a:solid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a:p>
        </p:txBody>
      </p:sp>
      <p:sp>
        <p:nvSpPr>
          <p:cNvPr id="127" name="Google Shape;127;p21"/>
          <p:cNvSpPr txBox="1"/>
          <p:nvPr/>
        </p:nvSpPr>
        <p:spPr>
          <a:xfrm>
            <a:off x="812800" y="991532"/>
            <a:ext cx="17244000" cy="21105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8500">
                <a:solidFill>
                  <a:srgbClr val="662D91"/>
                </a:solidFill>
                <a:latin typeface="Open Sans"/>
                <a:ea typeface="Open Sans"/>
                <a:cs typeface="Open Sans"/>
                <a:sym typeface="Open Sans"/>
              </a:rPr>
              <a:t>Accessibility</a:t>
            </a:r>
            <a:endParaRPr b="1" sz="8500">
              <a:solidFill>
                <a:srgbClr val="662D91"/>
              </a:solidFill>
              <a:latin typeface="Open Sans"/>
              <a:ea typeface="Open Sans"/>
              <a:cs typeface="Open Sans"/>
              <a:sym typeface="Open Sans"/>
            </a:endParaRPr>
          </a:p>
        </p:txBody>
      </p:sp>
      <p:sp>
        <p:nvSpPr>
          <p:cNvPr id="128" name="Google Shape;128;p21"/>
          <p:cNvSpPr txBox="1"/>
          <p:nvPr/>
        </p:nvSpPr>
        <p:spPr>
          <a:xfrm>
            <a:off x="812800" y="2757933"/>
            <a:ext cx="16854300" cy="50511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4500">
                <a:solidFill>
                  <a:schemeClr val="dk1"/>
                </a:solidFill>
                <a:latin typeface="Open Sans"/>
                <a:ea typeface="Open Sans"/>
                <a:cs typeface="Open Sans"/>
                <a:sym typeface="Open Sans"/>
              </a:rPr>
              <a:t>We aim to offer the following accessibility support:</a:t>
            </a:r>
            <a:endParaRPr sz="4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500">
              <a:solidFill>
                <a:schemeClr val="dk1"/>
              </a:solidFill>
              <a:latin typeface="Open Sans"/>
              <a:ea typeface="Open Sans"/>
              <a:cs typeface="Open Sans"/>
              <a:sym typeface="Open Sans"/>
            </a:endParaRPr>
          </a:p>
          <a:p>
            <a:pPr indent="-895350" lvl="0" marL="1219200" rtl="0" algn="l">
              <a:lnSpc>
                <a:spcPct val="115000"/>
              </a:lnSpc>
              <a:spcBef>
                <a:spcPts val="0"/>
              </a:spcBef>
              <a:spcAft>
                <a:spcPts val="0"/>
              </a:spcAft>
              <a:buClr>
                <a:schemeClr val="dk1"/>
              </a:buClr>
              <a:buSzPts val="4500"/>
              <a:buFont typeface="Open Sans"/>
              <a:buChar char="●"/>
            </a:pPr>
            <a:r>
              <a:rPr lang="en-US" sz="4500">
                <a:solidFill>
                  <a:schemeClr val="dk1"/>
                </a:solidFill>
                <a:latin typeface="Open Sans"/>
                <a:ea typeface="Open Sans"/>
                <a:cs typeface="Open Sans"/>
                <a:sym typeface="Open Sans"/>
              </a:rPr>
              <a:t>Images have descriptions</a:t>
            </a:r>
            <a:endParaRPr sz="4500">
              <a:solidFill>
                <a:schemeClr val="dk1"/>
              </a:solidFill>
              <a:latin typeface="Open Sans"/>
              <a:ea typeface="Open Sans"/>
              <a:cs typeface="Open Sans"/>
              <a:sym typeface="Open Sans"/>
            </a:endParaRPr>
          </a:p>
          <a:p>
            <a:pPr indent="-895350" lvl="0" marL="1219200" rtl="0" algn="l">
              <a:lnSpc>
                <a:spcPct val="115000"/>
              </a:lnSpc>
              <a:spcBef>
                <a:spcPts val="0"/>
              </a:spcBef>
              <a:spcAft>
                <a:spcPts val="0"/>
              </a:spcAft>
              <a:buClr>
                <a:schemeClr val="dk1"/>
              </a:buClr>
              <a:buSzPts val="4500"/>
              <a:buFont typeface="Open Sans"/>
              <a:buChar char="●"/>
            </a:pPr>
            <a:r>
              <a:rPr lang="en-US" sz="4500">
                <a:solidFill>
                  <a:schemeClr val="dk1"/>
                </a:solidFill>
                <a:latin typeface="Open Sans"/>
                <a:ea typeface="Open Sans"/>
                <a:cs typeface="Open Sans"/>
                <a:sym typeface="Open Sans"/>
              </a:rPr>
              <a:t>Add captions for video/audio content</a:t>
            </a:r>
            <a:endParaRPr sz="4500">
              <a:solidFill>
                <a:schemeClr val="dk1"/>
              </a:solidFill>
              <a:latin typeface="Open Sans"/>
              <a:ea typeface="Open Sans"/>
              <a:cs typeface="Open Sans"/>
              <a:sym typeface="Open Sans"/>
            </a:endParaRPr>
          </a:p>
          <a:p>
            <a:pPr indent="-895350" lvl="0" marL="1219200" rtl="0" algn="l">
              <a:lnSpc>
                <a:spcPct val="115000"/>
              </a:lnSpc>
              <a:spcBef>
                <a:spcPts val="0"/>
              </a:spcBef>
              <a:spcAft>
                <a:spcPts val="0"/>
              </a:spcAft>
              <a:buClr>
                <a:schemeClr val="dk1"/>
              </a:buClr>
              <a:buSzPts val="4500"/>
              <a:buFont typeface="Open Sans"/>
              <a:buChar char="●"/>
            </a:pPr>
            <a:r>
              <a:rPr lang="en-US" sz="4500">
                <a:solidFill>
                  <a:schemeClr val="dk1"/>
                </a:solidFill>
                <a:latin typeface="Open Sans"/>
                <a:ea typeface="Open Sans"/>
                <a:cs typeface="Open Sans"/>
                <a:sym typeface="Open Sans"/>
              </a:rPr>
              <a:t>Provide files in original format</a:t>
            </a:r>
            <a:endParaRPr sz="4500">
              <a:solidFill>
                <a:schemeClr val="dk1"/>
              </a:solidFill>
              <a:latin typeface="Open Sans"/>
              <a:ea typeface="Open Sans"/>
              <a:cs typeface="Open Sans"/>
              <a:sym typeface="Open Sans"/>
            </a:endParaRPr>
          </a:p>
          <a:p>
            <a:pPr indent="-895350" lvl="0" marL="1219200" rtl="0" algn="l">
              <a:lnSpc>
                <a:spcPct val="115000"/>
              </a:lnSpc>
              <a:spcBef>
                <a:spcPts val="0"/>
              </a:spcBef>
              <a:spcAft>
                <a:spcPts val="0"/>
              </a:spcAft>
              <a:buClr>
                <a:schemeClr val="dk1"/>
              </a:buClr>
              <a:buSzPts val="4500"/>
              <a:buFont typeface="Open Sans"/>
              <a:buChar char="●"/>
            </a:pPr>
            <a:r>
              <a:rPr lang="en-US" sz="4500">
                <a:solidFill>
                  <a:schemeClr val="dk1"/>
                </a:solidFill>
                <a:latin typeface="Open Sans"/>
                <a:ea typeface="Open Sans"/>
                <a:cs typeface="Open Sans"/>
                <a:sym typeface="Open Sans"/>
              </a:rPr>
              <a:t>Clear and clean presentations</a:t>
            </a:r>
            <a:endParaRPr sz="4500">
              <a:solidFill>
                <a:schemeClr val="dk1"/>
              </a:solidFill>
              <a:latin typeface="Open Sans"/>
              <a:ea typeface="Open Sans"/>
              <a:cs typeface="Open Sans"/>
              <a:sym typeface="Open Sans"/>
            </a:endParaRPr>
          </a:p>
          <a:p>
            <a:pPr indent="-895350" lvl="0" marL="1219200" rtl="0" algn="l">
              <a:lnSpc>
                <a:spcPct val="115000"/>
              </a:lnSpc>
              <a:spcBef>
                <a:spcPts val="0"/>
              </a:spcBef>
              <a:spcAft>
                <a:spcPts val="0"/>
              </a:spcAft>
              <a:buClr>
                <a:schemeClr val="dk1"/>
              </a:buClr>
              <a:buSzPts val="4500"/>
              <a:buFont typeface="Open Sans"/>
              <a:buChar char="●"/>
            </a:pPr>
            <a:r>
              <a:rPr lang="en-US" sz="4500">
                <a:solidFill>
                  <a:schemeClr val="dk1"/>
                </a:solidFill>
                <a:latin typeface="Open Sans"/>
                <a:ea typeface="Open Sans"/>
                <a:cs typeface="Open Sans"/>
                <a:sym typeface="Open Sans"/>
              </a:rPr>
              <a:t>Good video and audio quality</a:t>
            </a:r>
            <a:endParaRPr sz="4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sz="3700">
                <a:solidFill>
                  <a:schemeClr val="dk1"/>
                </a:solidFill>
                <a:latin typeface="Open Sans"/>
                <a:ea typeface="Open Sans"/>
                <a:cs typeface="Open Sans"/>
                <a:sym typeface="Open Sans"/>
              </a:rPr>
              <a:t>Please let your host know if you have any other needs or we can do something to improve your experience.</a:t>
            </a:r>
            <a:endParaRPr sz="3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4800">
              <a:solidFill>
                <a:schemeClr val="dk1"/>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4800">
              <a:solidFill>
                <a:schemeClr val="dk1"/>
              </a:solidFill>
              <a:highlight>
                <a:schemeClr val="lt1"/>
              </a:highlight>
              <a:latin typeface="Open Sans"/>
              <a:ea typeface="Open Sans"/>
              <a:cs typeface="Open Sans"/>
              <a:sym typeface="Open Sans"/>
            </a:endParaRPr>
          </a:p>
        </p:txBody>
      </p:sp>
      <p:sp>
        <p:nvSpPr>
          <p:cNvPr id="129" name="Google Shape;129;p21"/>
          <p:cNvSpPr txBox="1"/>
          <p:nvPr/>
        </p:nvSpPr>
        <p:spPr>
          <a:xfrm>
            <a:off x="15571800" y="12397533"/>
            <a:ext cx="8000100" cy="9801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3200">
                <a:solidFill>
                  <a:srgbClr val="662D91"/>
                </a:solidFill>
                <a:latin typeface="Open Sans ExtraBold"/>
                <a:ea typeface="Open Sans ExtraBold"/>
                <a:cs typeface="Open Sans ExtraBold"/>
                <a:sym typeface="Open Sans ExtraBold"/>
              </a:rPr>
              <a:t>Joinbeyond.org   |   @join_beyond</a:t>
            </a:r>
            <a:endParaRPr sz="3200">
              <a:solidFill>
                <a:srgbClr val="662D91"/>
              </a:solidFill>
              <a:latin typeface="Open Sans ExtraBold"/>
              <a:ea typeface="Open Sans ExtraBold"/>
              <a:cs typeface="Open Sans ExtraBold"/>
              <a:sym typeface="Open Sans ExtraBold"/>
            </a:endParaRPr>
          </a:p>
        </p:txBody>
      </p:sp>
      <p:sp>
        <p:nvSpPr>
          <p:cNvPr id="130" name="Google Shape;130;p21"/>
          <p:cNvSpPr txBox="1"/>
          <p:nvPr/>
        </p:nvSpPr>
        <p:spPr>
          <a:xfrm>
            <a:off x="16261400" y="995733"/>
            <a:ext cx="7310400" cy="2143200"/>
          </a:xfrm>
          <a:prstGeom prst="rect">
            <a:avLst/>
          </a:prstGeom>
          <a:noFill/>
          <a:ln>
            <a:noFill/>
          </a:ln>
        </p:spPr>
        <p:txBody>
          <a:bodyPr anchorCtr="0" anchor="t" bIns="243800" lIns="243800" spcFirstLastPara="1" rIns="243800" wrap="square" tIns="243800">
            <a:noAutofit/>
          </a:bodyPr>
          <a:lstStyle/>
          <a:p>
            <a:pPr indent="0" lvl="0" marL="0" rtl="0" algn="r">
              <a:lnSpc>
                <a:spcPct val="100000"/>
              </a:lnSpc>
              <a:spcBef>
                <a:spcPts val="0"/>
              </a:spcBef>
              <a:spcAft>
                <a:spcPts val="0"/>
              </a:spcAft>
              <a:buClr>
                <a:schemeClr val="dk1"/>
              </a:buClr>
              <a:buSzPts val="2900"/>
              <a:buFont typeface="Arial"/>
              <a:buNone/>
            </a:pPr>
            <a:r>
              <a:rPr b="1" lang="en-US" sz="2700">
                <a:solidFill>
                  <a:srgbClr val="662D91"/>
                </a:solidFill>
                <a:latin typeface="Open Sans"/>
                <a:ea typeface="Open Sans"/>
                <a:cs typeface="Open Sans"/>
                <a:sym typeface="Open Sans"/>
              </a:rPr>
              <a:t>Powering nonprofits to </a:t>
            </a:r>
            <a:endParaRPr b="1" sz="2700">
              <a:solidFill>
                <a:srgbClr val="662D91"/>
              </a:solidFill>
              <a:latin typeface="Open Sans"/>
              <a:ea typeface="Open Sans"/>
              <a:cs typeface="Open Sans"/>
              <a:sym typeface="Open Sans"/>
            </a:endParaRPr>
          </a:p>
          <a:p>
            <a:pPr indent="0" lvl="0" marL="0" rtl="0" algn="r">
              <a:lnSpc>
                <a:spcPct val="100000"/>
              </a:lnSpc>
              <a:spcBef>
                <a:spcPts val="0"/>
              </a:spcBef>
              <a:spcAft>
                <a:spcPts val="0"/>
              </a:spcAft>
              <a:buClr>
                <a:schemeClr val="dk1"/>
              </a:buClr>
              <a:buSzPts val="2900"/>
              <a:buFont typeface="Arial"/>
              <a:buNone/>
            </a:pPr>
            <a:r>
              <a:rPr b="1" lang="en-US" sz="2700">
                <a:solidFill>
                  <a:srgbClr val="662D91"/>
                </a:solidFill>
                <a:latin typeface="Open Sans"/>
                <a:ea typeface="Open Sans"/>
                <a:cs typeface="Open Sans"/>
                <a:sym typeface="Open Sans"/>
              </a:rPr>
              <a:t>respond to the crisis</a:t>
            </a:r>
            <a:endParaRPr b="1" sz="2700">
              <a:solidFill>
                <a:srgbClr val="662D91"/>
              </a:solidFill>
              <a:latin typeface="Open Sans"/>
              <a:ea typeface="Open Sans"/>
              <a:cs typeface="Open Sans"/>
              <a:sym typeface="Open Sans"/>
            </a:endParaRPr>
          </a:p>
          <a:p>
            <a:pPr indent="0" lvl="0" marL="0" rtl="0" algn="r">
              <a:lnSpc>
                <a:spcPct val="100000"/>
              </a:lnSpc>
              <a:spcBef>
                <a:spcPts val="0"/>
              </a:spcBef>
              <a:spcAft>
                <a:spcPts val="0"/>
              </a:spcAft>
              <a:buNone/>
            </a:pPr>
            <a:r>
              <a:t/>
            </a:r>
            <a:endParaRPr b="1" sz="2700">
              <a:solidFill>
                <a:srgbClr val="662D91"/>
              </a:solidFill>
              <a:latin typeface="Open Sans"/>
              <a:ea typeface="Open Sans"/>
              <a:cs typeface="Open Sans"/>
              <a:sym typeface="Open Sans"/>
            </a:endParaRPr>
          </a:p>
        </p:txBody>
      </p:sp>
      <p:pic>
        <p:nvPicPr>
          <p:cNvPr id="131" name="Google Shape;131;p21"/>
          <p:cNvPicPr preferRelativeResize="0"/>
          <p:nvPr/>
        </p:nvPicPr>
        <p:blipFill>
          <a:blip r:embed="rId3">
            <a:alphaModFix/>
          </a:blip>
          <a:stretch>
            <a:fillRect/>
          </a:stretch>
        </p:blipFill>
        <p:spPr>
          <a:xfrm>
            <a:off x="812800" y="11425349"/>
            <a:ext cx="5871001" cy="14829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Geospatial</a:t>
            </a:r>
            <a:endParaRPr/>
          </a:p>
        </p:txBody>
      </p:sp>
      <p:sp>
        <p:nvSpPr>
          <p:cNvPr id="284" name="Google Shape;284;p39"/>
          <p:cNvSpPr txBox="1"/>
          <p:nvPr>
            <p:ph idx="1" type="body"/>
          </p:nvPr>
        </p:nvSpPr>
        <p:spPr>
          <a:xfrm>
            <a:off x="1727200" y="4052650"/>
            <a:ext cx="7803900" cy="7237800"/>
          </a:xfrm>
          <a:prstGeom prst="rect">
            <a:avLst/>
          </a:prstGeom>
          <a:noFill/>
          <a:ln>
            <a:noFill/>
          </a:ln>
        </p:spPr>
        <p:txBody>
          <a:bodyPr anchorCtr="0" anchor="ctr"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Locations and boundaries</a:t>
            </a:r>
            <a:endParaRPr sz="4800"/>
          </a:p>
          <a:p>
            <a:pPr indent="-533400" lvl="0" marL="457200" rtl="0" algn="l">
              <a:lnSpc>
                <a:spcPct val="115000"/>
              </a:lnSpc>
              <a:spcBef>
                <a:spcPts val="0"/>
              </a:spcBef>
              <a:spcAft>
                <a:spcPts val="0"/>
              </a:spcAft>
              <a:buSzPts val="4800"/>
              <a:buChar char="●"/>
            </a:pPr>
            <a:r>
              <a:rPr lang="en-US" sz="4800"/>
              <a:t>Point, line or polygon</a:t>
            </a:r>
            <a:endParaRPr sz="4800"/>
          </a:p>
          <a:p>
            <a:pPr indent="-533400" lvl="0" marL="457200" rtl="0" algn="l">
              <a:lnSpc>
                <a:spcPct val="117999"/>
              </a:lnSpc>
              <a:spcBef>
                <a:spcPts val="0"/>
              </a:spcBef>
              <a:spcAft>
                <a:spcPts val="0"/>
              </a:spcAft>
              <a:buClr>
                <a:srgbClr val="434343"/>
              </a:buClr>
              <a:buSzPts val="4800"/>
              <a:buChar char="●"/>
            </a:pPr>
            <a:r>
              <a:rPr lang="en-US" sz="4800">
                <a:solidFill>
                  <a:srgbClr val="434343"/>
                </a:solidFill>
              </a:rPr>
              <a:t>S</a:t>
            </a:r>
            <a:r>
              <a:rPr lang="en-US" sz="4800">
                <a:solidFill>
                  <a:srgbClr val="434343"/>
                </a:solidFill>
              </a:rPr>
              <a:t>pecial case: can be tabular, hierarchical, relational AND network</a:t>
            </a:r>
            <a:endParaRPr sz="4800">
              <a:solidFill>
                <a:srgbClr val="434343"/>
              </a:solidFill>
            </a:endParaRPr>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285" name="Google Shape;285;p39"/>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286" name="Google Shape;286;p39"/>
          <p:cNvSpPr/>
          <p:nvPr/>
        </p:nvSpPr>
        <p:spPr>
          <a:xfrm>
            <a:off x="13662200" y="2420450"/>
            <a:ext cx="8471650" cy="7826200"/>
          </a:xfrm>
          <a:custGeom>
            <a:rect b="b" l="l" r="r" t="t"/>
            <a:pathLst>
              <a:path extrusionOk="0" h="313048" w="338866">
                <a:moveTo>
                  <a:pt x="130167" y="26894"/>
                </a:moveTo>
                <a:lnTo>
                  <a:pt x="220532" y="60243"/>
                </a:lnTo>
                <a:lnTo>
                  <a:pt x="211925" y="88213"/>
                </a:lnTo>
                <a:lnTo>
                  <a:pt x="316275" y="116183"/>
                </a:lnTo>
                <a:lnTo>
                  <a:pt x="338866" y="147380"/>
                </a:lnTo>
                <a:lnTo>
                  <a:pt x="336714" y="189335"/>
                </a:lnTo>
                <a:lnTo>
                  <a:pt x="307669" y="218380"/>
                </a:lnTo>
                <a:lnTo>
                  <a:pt x="264638" y="253881"/>
                </a:lnTo>
                <a:lnTo>
                  <a:pt x="284002" y="268941"/>
                </a:lnTo>
                <a:lnTo>
                  <a:pt x="274320" y="279699"/>
                </a:lnTo>
                <a:lnTo>
                  <a:pt x="237744" y="313048"/>
                </a:lnTo>
                <a:lnTo>
                  <a:pt x="182880" y="304442"/>
                </a:lnTo>
                <a:lnTo>
                  <a:pt x="167819" y="268941"/>
                </a:lnTo>
                <a:lnTo>
                  <a:pt x="94667" y="247426"/>
                </a:lnTo>
                <a:lnTo>
                  <a:pt x="108652" y="209774"/>
                </a:lnTo>
                <a:lnTo>
                  <a:pt x="45182" y="163516"/>
                </a:lnTo>
                <a:lnTo>
                  <a:pt x="0" y="117258"/>
                </a:lnTo>
                <a:lnTo>
                  <a:pt x="24742" y="89289"/>
                </a:lnTo>
                <a:lnTo>
                  <a:pt x="58091" y="90364"/>
                </a:lnTo>
                <a:lnTo>
                  <a:pt x="67773" y="38728"/>
                </a:lnTo>
                <a:lnTo>
                  <a:pt x="88213" y="0"/>
                </a:lnTo>
                <a:lnTo>
                  <a:pt x="118334" y="12909"/>
                </a:lnTo>
                <a:lnTo>
                  <a:pt x="130167" y="9682"/>
                </a:lnTo>
                <a:close/>
              </a:path>
            </a:pathLst>
          </a:custGeom>
          <a:noFill/>
          <a:ln cap="flat" cmpd="sng" w="28575">
            <a:solidFill>
              <a:srgbClr val="980000"/>
            </a:solidFill>
            <a:prstDash val="solid"/>
            <a:round/>
            <a:headEnd len="med" w="med" type="none"/>
            <a:tailEnd len="med" w="med" type="none"/>
          </a:ln>
        </p:spPr>
      </p:sp>
      <p:sp>
        <p:nvSpPr>
          <p:cNvPr id="287" name="Google Shape;287;p39"/>
          <p:cNvSpPr/>
          <p:nvPr/>
        </p:nvSpPr>
        <p:spPr>
          <a:xfrm rot="7820256">
            <a:off x="16164786" y="3877750"/>
            <a:ext cx="996925" cy="953712"/>
          </a:xfrm>
          <a:prstGeom prst="teardrop">
            <a:avLst>
              <a:gd fmla="val 100000"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16488500" y="4193200"/>
            <a:ext cx="349500" cy="322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16620575" y="5244350"/>
            <a:ext cx="349500" cy="322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16139000" y="5692575"/>
            <a:ext cx="349500" cy="322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18028025" y="6172150"/>
            <a:ext cx="349500" cy="322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16838000" y="6696600"/>
            <a:ext cx="349500" cy="322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8816925" y="5369775"/>
            <a:ext cx="349500" cy="3228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1727200" y="5410200"/>
            <a:ext cx="20929500" cy="2540100"/>
          </a:xfrm>
          <a:prstGeom prst="rect">
            <a:avLst/>
          </a:prstGeom>
        </p:spPr>
        <p:txBody>
          <a:bodyPr anchorCtr="0" anchor="ctr" bIns="50800" lIns="50800" spcFirstLastPara="1" rIns="50800" wrap="square" tIns="50800">
            <a:normAutofit/>
          </a:bodyPr>
          <a:lstStyle/>
          <a:p>
            <a:pPr indent="0" lvl="0" marL="0" rtl="0" algn="l">
              <a:spcBef>
                <a:spcPts val="0"/>
              </a:spcBef>
              <a:spcAft>
                <a:spcPts val="0"/>
              </a:spcAft>
              <a:buNone/>
            </a:pPr>
            <a:r>
              <a:rPr lang="en-US"/>
              <a:t>Data storage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Flat files</a:t>
            </a:r>
            <a:endParaRPr/>
          </a:p>
        </p:txBody>
      </p:sp>
      <p:sp>
        <p:nvSpPr>
          <p:cNvPr id="304" name="Google Shape;304;p41"/>
          <p:cNvSpPr txBox="1"/>
          <p:nvPr>
            <p:ph idx="1" type="body"/>
          </p:nvPr>
        </p:nvSpPr>
        <p:spPr>
          <a:xfrm>
            <a:off x="1727200" y="5043258"/>
            <a:ext cx="18915000" cy="72378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can be opened with a simple text editor like Notepad.</a:t>
            </a:r>
            <a:endParaRPr sz="4800"/>
          </a:p>
          <a:p>
            <a:pPr indent="-533400" lvl="0" marL="457200" rtl="0" algn="l">
              <a:lnSpc>
                <a:spcPct val="115000"/>
              </a:lnSpc>
              <a:spcBef>
                <a:spcPts val="0"/>
              </a:spcBef>
              <a:spcAft>
                <a:spcPts val="0"/>
              </a:spcAft>
              <a:buSzPts val="4800"/>
              <a:buChar char="●"/>
            </a:pPr>
            <a:r>
              <a:rPr lang="en-US" sz="4800"/>
              <a:t>no formatting, so they take up far less space.</a:t>
            </a:r>
            <a:endParaRPr sz="4800"/>
          </a:p>
          <a:p>
            <a:pPr indent="-533400" lvl="0" marL="457200" rtl="0" algn="l">
              <a:lnSpc>
                <a:spcPct val="115000"/>
              </a:lnSpc>
              <a:spcBef>
                <a:spcPts val="0"/>
              </a:spcBef>
              <a:spcAft>
                <a:spcPts val="0"/>
              </a:spcAft>
              <a:buSzPts val="4800"/>
              <a:buChar char="●"/>
            </a:pPr>
            <a:r>
              <a:rPr lang="en-US" sz="4800"/>
              <a:t>preferred option if you use code for your analyses.</a:t>
            </a:r>
            <a:endParaRPr sz="4800"/>
          </a:p>
          <a:p>
            <a:pPr indent="-533400" lvl="0" marL="457200" rtl="0" algn="l">
              <a:lnSpc>
                <a:spcPct val="115000"/>
              </a:lnSpc>
              <a:spcBef>
                <a:spcPts val="0"/>
              </a:spcBef>
              <a:spcAft>
                <a:spcPts val="0"/>
              </a:spcAft>
              <a:buSzPts val="4800"/>
              <a:buChar char="●"/>
            </a:pPr>
            <a:r>
              <a:rPr lang="en-US" sz="4800"/>
              <a:t>Most commonly CSV (tabular) and XML or JSON (hierarchical).</a:t>
            </a:r>
            <a:endParaRPr sz="4800"/>
          </a:p>
          <a:p>
            <a:pPr indent="0" lvl="0" marL="0" rtl="0" algn="l">
              <a:lnSpc>
                <a:spcPct val="120000"/>
              </a:lnSpc>
              <a:spcBef>
                <a:spcPts val="2400"/>
              </a:spcBef>
              <a:spcAft>
                <a:spcPts val="0"/>
              </a:spcAft>
              <a:buClr>
                <a:schemeClr val="dk1"/>
              </a:buClr>
              <a:buSzPts val="1100"/>
              <a:buFont typeface="Arial"/>
              <a:buNone/>
            </a:pPr>
            <a:r>
              <a:t/>
            </a:r>
            <a:endParaRPr sz="4200"/>
          </a:p>
        </p:txBody>
      </p:sp>
      <p:pic>
        <p:nvPicPr>
          <p:cNvPr descr="Image" id="305" name="Google Shape;305;p41"/>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Spreadsheets</a:t>
            </a:r>
            <a:endParaRPr/>
          </a:p>
        </p:txBody>
      </p:sp>
      <p:sp>
        <p:nvSpPr>
          <p:cNvPr id="311" name="Google Shape;311;p42"/>
          <p:cNvSpPr txBox="1"/>
          <p:nvPr>
            <p:ph idx="1" type="body"/>
          </p:nvPr>
        </p:nvSpPr>
        <p:spPr>
          <a:xfrm>
            <a:off x="1727200" y="5043258"/>
            <a:ext cx="18915000" cy="72378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0"/>
              </a:spcBef>
              <a:spcAft>
                <a:spcPts val="0"/>
              </a:spcAft>
              <a:buSzPts val="4800"/>
              <a:buChar char="●"/>
            </a:pPr>
            <a:r>
              <a:rPr lang="en-US" sz="4800"/>
              <a:t>C</a:t>
            </a:r>
            <a:r>
              <a:rPr lang="en-US" sz="4800"/>
              <a:t>an be opened with specific software packages</a:t>
            </a:r>
            <a:endParaRPr sz="4800"/>
          </a:p>
          <a:p>
            <a:pPr indent="-533400" lvl="0" marL="457200" rtl="0" algn="l">
              <a:lnSpc>
                <a:spcPct val="115000"/>
              </a:lnSpc>
              <a:spcBef>
                <a:spcPts val="0"/>
              </a:spcBef>
              <a:spcAft>
                <a:spcPts val="0"/>
              </a:spcAft>
              <a:buSzPts val="4800"/>
              <a:buChar char="●"/>
            </a:pPr>
            <a:r>
              <a:rPr lang="en-US" sz="4800"/>
              <a:t>90% of all operational data</a:t>
            </a:r>
            <a:endParaRPr sz="4800"/>
          </a:p>
          <a:p>
            <a:pPr indent="-533400" lvl="0" marL="457200" rtl="0" algn="l">
              <a:lnSpc>
                <a:spcPct val="115000"/>
              </a:lnSpc>
              <a:spcBef>
                <a:spcPts val="0"/>
              </a:spcBef>
              <a:spcAft>
                <a:spcPts val="0"/>
              </a:spcAft>
              <a:buSzPts val="4800"/>
              <a:buChar char="●"/>
            </a:pPr>
            <a:r>
              <a:rPr lang="en-US" sz="4800"/>
              <a:t>Versatile and powerful</a:t>
            </a:r>
            <a:endParaRPr sz="4800"/>
          </a:p>
          <a:p>
            <a:pPr indent="-533400" lvl="0" marL="457200" rtl="0" algn="l">
              <a:lnSpc>
                <a:spcPct val="115000"/>
              </a:lnSpc>
              <a:spcBef>
                <a:spcPts val="0"/>
              </a:spcBef>
              <a:spcAft>
                <a:spcPts val="0"/>
              </a:spcAft>
              <a:buSzPts val="4800"/>
              <a:buChar char="●"/>
            </a:pPr>
            <a:r>
              <a:rPr lang="en-US" sz="4800"/>
              <a:t>Good enough for lots of things</a:t>
            </a:r>
            <a:endParaRPr sz="4800"/>
          </a:p>
          <a:p>
            <a:pPr indent="-533400" lvl="0" marL="457200" rtl="0" algn="l">
              <a:lnSpc>
                <a:spcPct val="115000"/>
              </a:lnSpc>
              <a:spcBef>
                <a:spcPts val="0"/>
              </a:spcBef>
              <a:spcAft>
                <a:spcPts val="0"/>
              </a:spcAft>
              <a:buSzPts val="4800"/>
              <a:buChar char="●"/>
            </a:pPr>
            <a:r>
              <a:rPr lang="en-US" sz="4800"/>
              <a:t>Can generate uncontrolled copies</a:t>
            </a:r>
            <a:endParaRPr sz="4800"/>
          </a:p>
          <a:p>
            <a:pPr indent="0" lvl="0" marL="0" rtl="0" algn="l">
              <a:lnSpc>
                <a:spcPct val="120000"/>
              </a:lnSpc>
              <a:spcBef>
                <a:spcPts val="2400"/>
              </a:spcBef>
              <a:spcAft>
                <a:spcPts val="0"/>
              </a:spcAft>
              <a:buClr>
                <a:schemeClr val="dk1"/>
              </a:buClr>
              <a:buSzPts val="1100"/>
              <a:buFont typeface="Arial"/>
              <a:buNone/>
            </a:pPr>
            <a:r>
              <a:t/>
            </a:r>
            <a:endParaRPr sz="4200"/>
          </a:p>
        </p:txBody>
      </p:sp>
      <p:pic>
        <p:nvPicPr>
          <p:cNvPr descr="Image" id="312" name="Google Shape;312;p42"/>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Relational databases</a:t>
            </a:r>
            <a:endParaRPr/>
          </a:p>
        </p:txBody>
      </p:sp>
      <p:sp>
        <p:nvSpPr>
          <p:cNvPr id="318" name="Google Shape;318;p43"/>
          <p:cNvSpPr txBox="1"/>
          <p:nvPr>
            <p:ph idx="1" type="body"/>
          </p:nvPr>
        </p:nvSpPr>
        <p:spPr>
          <a:xfrm>
            <a:off x="1727200" y="5043250"/>
            <a:ext cx="16882500" cy="7237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None/>
            </a:pPr>
            <a:r>
              <a:rPr lang="en-US" sz="4800">
                <a:latin typeface="Gothic A1 SemiBold"/>
                <a:ea typeface="Gothic A1 SemiBold"/>
                <a:cs typeface="Gothic A1 SemiBold"/>
                <a:sym typeface="Gothic A1 SemiBold"/>
              </a:rPr>
              <a:t>SQL, Postgres, MySQL and others</a:t>
            </a:r>
            <a:endParaRPr sz="4800">
              <a:latin typeface="Gothic A1 SemiBold"/>
              <a:ea typeface="Gothic A1 SemiBold"/>
              <a:cs typeface="Gothic A1 SemiBold"/>
              <a:sym typeface="Gothic A1 SemiBold"/>
            </a:endParaRPr>
          </a:p>
          <a:p>
            <a:pPr indent="0" lvl="0" marL="0" rtl="0" algn="l">
              <a:lnSpc>
                <a:spcPct val="115000"/>
              </a:lnSpc>
              <a:spcBef>
                <a:spcPts val="0"/>
              </a:spcBef>
              <a:spcAft>
                <a:spcPts val="0"/>
              </a:spcAft>
              <a:buNone/>
            </a:pPr>
            <a:r>
              <a:t/>
            </a:r>
            <a:endParaRPr sz="4800"/>
          </a:p>
          <a:p>
            <a:pPr indent="-533400" lvl="0" marL="457200" rtl="0" algn="l">
              <a:lnSpc>
                <a:spcPct val="115000"/>
              </a:lnSpc>
              <a:spcBef>
                <a:spcPts val="0"/>
              </a:spcBef>
              <a:spcAft>
                <a:spcPts val="0"/>
              </a:spcAft>
              <a:buSzPts val="4800"/>
              <a:buChar char="●"/>
            </a:pPr>
            <a:r>
              <a:rPr lang="en-US" sz="4800"/>
              <a:t>90% of all structured data in business systems uses this kind of format.</a:t>
            </a:r>
            <a:endParaRPr sz="4800"/>
          </a:p>
          <a:p>
            <a:pPr indent="-533400" lvl="0" marL="457200" rtl="0" algn="l">
              <a:lnSpc>
                <a:spcPct val="115000"/>
              </a:lnSpc>
              <a:spcBef>
                <a:spcPts val="0"/>
              </a:spcBef>
              <a:spcAft>
                <a:spcPts val="0"/>
              </a:spcAft>
              <a:buSzPts val="4800"/>
              <a:buChar char="●"/>
            </a:pPr>
            <a:r>
              <a:rPr lang="en-US" sz="4800"/>
              <a:t>Data is stored in linked tables and queried using Structured Query Language (SQL).</a:t>
            </a:r>
            <a:endParaRPr sz="4800"/>
          </a:p>
          <a:p>
            <a:pPr indent="-533400" lvl="0" marL="457200" rtl="0" algn="l">
              <a:lnSpc>
                <a:spcPct val="115000"/>
              </a:lnSpc>
              <a:spcBef>
                <a:spcPts val="0"/>
              </a:spcBef>
              <a:spcAft>
                <a:spcPts val="0"/>
              </a:spcAft>
              <a:buSzPts val="4800"/>
              <a:buChar char="●"/>
            </a:pPr>
            <a:r>
              <a:rPr lang="en-US" sz="4800"/>
              <a:t>Easy to understand and use, but doesn’t always map onto the real world perfectly.</a:t>
            </a:r>
            <a:endParaRPr sz="4800"/>
          </a:p>
        </p:txBody>
      </p:sp>
      <p:pic>
        <p:nvPicPr>
          <p:cNvPr descr="Image" id="319" name="Google Shape;319;p43"/>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noSQL databases</a:t>
            </a:r>
            <a:endParaRPr/>
          </a:p>
        </p:txBody>
      </p:sp>
      <p:sp>
        <p:nvSpPr>
          <p:cNvPr id="325" name="Google Shape;325;p44"/>
          <p:cNvSpPr txBox="1"/>
          <p:nvPr>
            <p:ph idx="1" type="body"/>
          </p:nvPr>
        </p:nvSpPr>
        <p:spPr>
          <a:xfrm>
            <a:off x="1727200" y="5043258"/>
            <a:ext cx="18915000" cy="72378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None/>
            </a:pPr>
            <a:r>
              <a:rPr lang="en-US" sz="4200">
                <a:latin typeface="Gothic A1 SemiBold"/>
                <a:ea typeface="Gothic A1 SemiBold"/>
                <a:cs typeface="Gothic A1 SemiBold"/>
                <a:sym typeface="Gothic A1 SemiBold"/>
              </a:rPr>
              <a:t>These come in different types and are an emerging class of database, developed to overcome limitations of SQL-based databases.</a:t>
            </a:r>
            <a:endParaRPr sz="4200">
              <a:latin typeface="Gothic A1 SemiBold"/>
              <a:ea typeface="Gothic A1 SemiBold"/>
              <a:cs typeface="Gothic A1 SemiBold"/>
              <a:sym typeface="Gothic A1 SemiBold"/>
            </a:endParaRPr>
          </a:p>
          <a:p>
            <a:pPr indent="0" lvl="0" marL="0" rtl="0" algn="l">
              <a:lnSpc>
                <a:spcPct val="115000"/>
              </a:lnSpc>
              <a:spcBef>
                <a:spcPts val="0"/>
              </a:spcBef>
              <a:spcAft>
                <a:spcPts val="0"/>
              </a:spcAft>
              <a:buNone/>
            </a:pPr>
            <a:r>
              <a:t/>
            </a:r>
            <a:endParaRPr sz="4200"/>
          </a:p>
          <a:p>
            <a:pPr indent="-495300" lvl="0" marL="457200" rtl="0" algn="l">
              <a:lnSpc>
                <a:spcPct val="115000"/>
              </a:lnSpc>
              <a:spcBef>
                <a:spcPts val="0"/>
              </a:spcBef>
              <a:spcAft>
                <a:spcPts val="0"/>
              </a:spcAft>
              <a:buSzPts val="4200"/>
              <a:buChar char="●"/>
            </a:pPr>
            <a:r>
              <a:rPr lang="en-US" sz="4200"/>
              <a:t>Document based (MongoDB)</a:t>
            </a:r>
            <a:endParaRPr sz="4200"/>
          </a:p>
          <a:p>
            <a:pPr indent="-495300" lvl="0" marL="457200" rtl="0" algn="l">
              <a:lnSpc>
                <a:spcPct val="115000"/>
              </a:lnSpc>
              <a:spcBef>
                <a:spcPts val="0"/>
              </a:spcBef>
              <a:spcAft>
                <a:spcPts val="0"/>
              </a:spcAft>
              <a:buSzPts val="4200"/>
              <a:buChar char="●"/>
            </a:pPr>
            <a:r>
              <a:rPr lang="en-US" sz="4200"/>
              <a:t>Map/reduce, for very large datasets (Hadoop, others) </a:t>
            </a:r>
            <a:endParaRPr sz="4200"/>
          </a:p>
          <a:p>
            <a:pPr indent="-495300" lvl="0" marL="457200" rtl="0" algn="l">
              <a:lnSpc>
                <a:spcPct val="115000"/>
              </a:lnSpc>
              <a:spcBef>
                <a:spcPts val="0"/>
              </a:spcBef>
              <a:spcAft>
                <a:spcPts val="0"/>
              </a:spcAft>
              <a:buSzPts val="4200"/>
              <a:buChar char="●"/>
            </a:pPr>
            <a:r>
              <a:rPr lang="en-US" sz="4200"/>
              <a:t>Graph databases (neo4J, others)</a:t>
            </a:r>
            <a:endParaRPr sz="4200"/>
          </a:p>
          <a:p>
            <a:pPr indent="0" lvl="0" marL="0" rtl="0" algn="l">
              <a:lnSpc>
                <a:spcPct val="115000"/>
              </a:lnSpc>
              <a:spcBef>
                <a:spcPts val="0"/>
              </a:spcBef>
              <a:spcAft>
                <a:spcPts val="0"/>
              </a:spcAft>
              <a:buNone/>
            </a:pPr>
            <a:r>
              <a:t/>
            </a:r>
            <a:endParaRPr sz="4200"/>
          </a:p>
          <a:p>
            <a:pPr indent="0" lvl="0" marL="0" rtl="0" algn="l">
              <a:lnSpc>
                <a:spcPct val="115000"/>
              </a:lnSpc>
              <a:spcBef>
                <a:spcPts val="0"/>
              </a:spcBef>
              <a:spcAft>
                <a:spcPts val="0"/>
              </a:spcAft>
              <a:buNone/>
            </a:pPr>
            <a:r>
              <a:rPr lang="en-US" sz="4200"/>
              <a:t>These databases are more for advanced </a:t>
            </a:r>
            <a:r>
              <a:rPr lang="en-US" sz="4200"/>
              <a:t>users and</a:t>
            </a:r>
            <a:r>
              <a:rPr lang="en-US" sz="4200"/>
              <a:t> specific applications.</a:t>
            </a:r>
            <a:endParaRPr sz="42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326" name="Google Shape;326;p44"/>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1727200" y="5410200"/>
            <a:ext cx="20929500" cy="2540100"/>
          </a:xfrm>
          <a:prstGeom prst="rect">
            <a:avLst/>
          </a:prstGeom>
        </p:spPr>
        <p:txBody>
          <a:bodyPr anchorCtr="0" anchor="ctr" bIns="50800" lIns="50800" spcFirstLastPara="1" rIns="50800" wrap="square" tIns="50800">
            <a:normAutofit/>
          </a:bodyPr>
          <a:lstStyle/>
          <a:p>
            <a:pPr indent="0" lvl="0" marL="0" rtl="0" algn="l">
              <a:spcBef>
                <a:spcPts val="0"/>
              </a:spcBef>
              <a:spcAft>
                <a:spcPts val="0"/>
              </a:spcAft>
              <a:buNone/>
            </a:pPr>
            <a:r>
              <a:rPr lang="en-US"/>
              <a:t>Reporting and visualisation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Power BI</a:t>
            </a:r>
            <a:endParaRPr/>
          </a:p>
        </p:txBody>
      </p:sp>
      <p:pic>
        <p:nvPicPr>
          <p:cNvPr descr="Image" id="337" name="Google Shape;337;p46"/>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pic>
        <p:nvPicPr>
          <p:cNvPr id="338" name="Google Shape;338;p46"/>
          <p:cNvPicPr preferRelativeResize="0"/>
          <p:nvPr/>
        </p:nvPicPr>
        <p:blipFill>
          <a:blip r:embed="rId4">
            <a:alphaModFix/>
          </a:blip>
          <a:stretch>
            <a:fillRect/>
          </a:stretch>
        </p:blipFill>
        <p:spPr>
          <a:xfrm>
            <a:off x="5492850" y="3517050"/>
            <a:ext cx="13398199" cy="831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Qlik</a:t>
            </a:r>
            <a:endParaRPr/>
          </a:p>
        </p:txBody>
      </p:sp>
      <p:pic>
        <p:nvPicPr>
          <p:cNvPr descr="Image" id="344" name="Google Shape;344;p47"/>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pic>
        <p:nvPicPr>
          <p:cNvPr id="345" name="Google Shape;345;p47"/>
          <p:cNvPicPr preferRelativeResize="0"/>
          <p:nvPr/>
        </p:nvPicPr>
        <p:blipFill>
          <a:blip r:embed="rId4">
            <a:alphaModFix/>
          </a:blip>
          <a:stretch>
            <a:fillRect/>
          </a:stretch>
        </p:blipFill>
        <p:spPr>
          <a:xfrm>
            <a:off x="5029175" y="3400175"/>
            <a:ext cx="14081325" cy="8292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Tableau</a:t>
            </a:r>
            <a:endParaRPr/>
          </a:p>
        </p:txBody>
      </p:sp>
      <p:pic>
        <p:nvPicPr>
          <p:cNvPr descr="Image" id="351" name="Google Shape;351;p48"/>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pic>
        <p:nvPicPr>
          <p:cNvPr id="352" name="Google Shape;352;p48"/>
          <p:cNvPicPr preferRelativeResize="0"/>
          <p:nvPr/>
        </p:nvPicPr>
        <p:blipFill>
          <a:blip r:embed="rId4">
            <a:alphaModFix/>
          </a:blip>
          <a:stretch>
            <a:fillRect/>
          </a:stretch>
        </p:blipFill>
        <p:spPr>
          <a:xfrm>
            <a:off x="5600063" y="3292075"/>
            <a:ext cx="13183875" cy="776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Image" id="136" name="Google Shape;136;p22"/>
          <p:cNvPicPr preferRelativeResize="0"/>
          <p:nvPr>
            <p:ph idx="2" type="pic"/>
          </p:nvPr>
        </p:nvPicPr>
        <p:blipFill rotWithShape="1">
          <a:blip r:embed="rId3">
            <a:alphaModFix/>
          </a:blip>
          <a:srcRect b="7908" l="0" r="0" t="7907"/>
          <a:stretch/>
        </p:blipFill>
        <p:spPr>
          <a:xfrm>
            <a:off x="-1" y="0"/>
            <a:ext cx="24384001" cy="13716000"/>
          </a:xfrm>
          <a:prstGeom prst="rect">
            <a:avLst/>
          </a:prstGeom>
          <a:noFill/>
          <a:ln>
            <a:noFill/>
          </a:ln>
        </p:spPr>
      </p:pic>
      <p:sp>
        <p:nvSpPr>
          <p:cNvPr id="137" name="Google Shape;137;p22"/>
          <p:cNvSpPr txBox="1"/>
          <p:nvPr>
            <p:ph idx="1" type="body"/>
          </p:nvPr>
        </p:nvSpPr>
        <p:spPr>
          <a:xfrm>
            <a:off x="1727200" y="7442200"/>
            <a:ext cx="20929600" cy="2025650"/>
          </a:xfrm>
          <a:prstGeom prst="rect">
            <a:avLst/>
          </a:prstGeom>
          <a:noFill/>
          <a:ln>
            <a:noFill/>
          </a:ln>
        </p:spPr>
        <p:txBody>
          <a:bodyPr anchorCtr="0" anchor="t" bIns="50800" lIns="50800" spcFirstLastPara="1" rIns="50800" wrap="square" tIns="50800">
            <a:normAutofit/>
          </a:bodyPr>
          <a:lstStyle/>
          <a:p>
            <a:pPr indent="0" lvl="0" marL="0" marR="0" rtl="0" algn="l">
              <a:lnSpc>
                <a:spcPct val="90000"/>
              </a:lnSpc>
              <a:spcBef>
                <a:spcPts val="0"/>
              </a:spcBef>
              <a:spcAft>
                <a:spcPts val="0"/>
              </a:spcAft>
              <a:buClr>
                <a:srgbClr val="F0EBE0"/>
              </a:buClr>
              <a:buSzPts val="8000"/>
              <a:buFont typeface="Gothic A1"/>
              <a:buNone/>
            </a:pPr>
            <a:r>
              <a:t/>
            </a:r>
            <a:endParaRPr/>
          </a:p>
        </p:txBody>
      </p:sp>
      <p:sp>
        <p:nvSpPr>
          <p:cNvPr id="138" name="Google Shape;138;p22"/>
          <p:cNvSpPr txBox="1"/>
          <p:nvPr>
            <p:ph type="title"/>
          </p:nvPr>
        </p:nvSpPr>
        <p:spPr>
          <a:xfrm>
            <a:off x="1727200" y="4540646"/>
            <a:ext cx="20929600" cy="2799954"/>
          </a:xfrm>
          <a:prstGeom prst="rect">
            <a:avLst/>
          </a:prstGeom>
          <a:noFill/>
          <a:ln>
            <a:noFill/>
          </a:ln>
        </p:spPr>
        <p:txBody>
          <a:bodyPr anchorCtr="0" anchor="b" bIns="50800" lIns="50800" spcFirstLastPara="1" rIns="50800" wrap="square" tIns="50800">
            <a:noAutofit/>
          </a:bodyPr>
          <a:lstStyle/>
          <a:p>
            <a:pPr indent="0" lvl="0" marL="0" marR="0" rtl="0" algn="l">
              <a:lnSpc>
                <a:spcPct val="80000"/>
              </a:lnSpc>
              <a:spcBef>
                <a:spcPts val="0"/>
              </a:spcBef>
              <a:spcAft>
                <a:spcPts val="0"/>
              </a:spcAft>
              <a:buClr>
                <a:srgbClr val="FFFFFF"/>
              </a:buClr>
              <a:buSzPts val="12100"/>
              <a:buFont typeface="Domine"/>
              <a:buNone/>
            </a:pPr>
            <a:r>
              <a:rPr lang="en-US" sz="12100"/>
              <a:t>Using your Data</a:t>
            </a:r>
            <a:endParaRPr/>
          </a:p>
        </p:txBody>
      </p:sp>
      <p:cxnSp>
        <p:nvCxnSpPr>
          <p:cNvPr id="139" name="Google Shape;139;p22"/>
          <p:cNvCxnSpPr/>
          <p:nvPr/>
        </p:nvCxnSpPr>
        <p:spPr>
          <a:xfrm>
            <a:off x="863600" y="12852400"/>
            <a:ext cx="22656801" cy="0"/>
          </a:xfrm>
          <a:prstGeom prst="straightConnector1">
            <a:avLst/>
          </a:prstGeom>
          <a:noFill/>
          <a:ln cap="flat" cmpd="sng" w="12700">
            <a:solidFill>
              <a:srgbClr val="FFFFFF">
                <a:alpha val="29803"/>
              </a:srgbClr>
            </a:solidFill>
            <a:prstDash val="solid"/>
            <a:miter lim="400000"/>
            <a:headEnd len="sm" w="sm" type="none"/>
            <a:tailEnd len="sm" w="sm" type="none"/>
          </a:ln>
        </p:spPr>
      </p:cxnSp>
      <p:cxnSp>
        <p:nvCxnSpPr>
          <p:cNvPr id="140" name="Google Shape;140;p22"/>
          <p:cNvCxnSpPr/>
          <p:nvPr/>
        </p:nvCxnSpPr>
        <p:spPr>
          <a:xfrm>
            <a:off x="863600" y="889000"/>
            <a:ext cx="22656801" cy="0"/>
          </a:xfrm>
          <a:prstGeom prst="straightConnector1">
            <a:avLst/>
          </a:prstGeom>
          <a:noFill/>
          <a:ln cap="flat" cmpd="sng" w="50800">
            <a:solidFill>
              <a:srgbClr val="FFFFFF">
                <a:alpha val="29803"/>
              </a:srgbClr>
            </a:solidFill>
            <a:prstDash val="solid"/>
            <a:miter lim="400000"/>
            <a:headEnd len="sm" w="sm" type="none"/>
            <a:tailEnd len="sm" w="sm" type="none"/>
          </a:ln>
        </p:spPr>
      </p:cxnSp>
      <p:pic>
        <p:nvPicPr>
          <p:cNvPr descr="Image" id="141" name="Google Shape;141;p22"/>
          <p:cNvPicPr preferRelativeResize="0"/>
          <p:nvPr/>
        </p:nvPicPr>
        <p:blipFill rotWithShape="1">
          <a:blip r:embed="rId4">
            <a:alphaModFix/>
          </a:blip>
          <a:srcRect b="0" l="0" r="0" t="0"/>
          <a:stretch/>
        </p:blipFill>
        <p:spPr>
          <a:xfrm>
            <a:off x="20603267" y="10778410"/>
            <a:ext cx="2959886" cy="17273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1727200" y="5410200"/>
            <a:ext cx="20929500" cy="2540100"/>
          </a:xfrm>
          <a:prstGeom prst="rect">
            <a:avLst/>
          </a:prstGeom>
        </p:spPr>
        <p:txBody>
          <a:bodyPr anchorCtr="0" anchor="ctr" bIns="50800" lIns="50800" spcFirstLastPara="1" rIns="50800" wrap="square" tIns="50800">
            <a:normAutofit/>
          </a:bodyPr>
          <a:lstStyle/>
          <a:p>
            <a:pPr indent="0" lvl="0" marL="0" rtl="0" algn="l">
              <a:spcBef>
                <a:spcPts val="0"/>
              </a:spcBef>
              <a:spcAft>
                <a:spcPts val="0"/>
              </a:spcAft>
              <a:buNone/>
            </a:pPr>
            <a:r>
              <a:rPr lang="en-US"/>
              <a:t>Ways to use data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need</a:t>
            </a:r>
            <a:endParaRPr/>
          </a:p>
        </p:txBody>
      </p:sp>
      <p:pic>
        <p:nvPicPr>
          <p:cNvPr descr="Image" id="363" name="Google Shape;363;p50"/>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64" name="Google Shape;364;p50"/>
          <p:cNvSpPr txBox="1"/>
          <p:nvPr/>
        </p:nvSpPr>
        <p:spPr>
          <a:xfrm>
            <a:off x="1727200" y="5538750"/>
            <a:ext cx="18147600" cy="5535000"/>
          </a:xfrm>
          <a:prstGeom prst="rect">
            <a:avLst/>
          </a:prstGeom>
          <a:noFill/>
          <a:ln>
            <a:noFill/>
          </a:ln>
        </p:spPr>
        <p:txBody>
          <a:bodyPr anchorCtr="0" anchor="t" bIns="91425" lIns="91425" spcFirstLastPara="1" rIns="91425" wrap="square" tIns="91425">
            <a:spAutoFit/>
          </a:bodyPr>
          <a:lstStyle/>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U</a:t>
            </a:r>
            <a:r>
              <a:rPr lang="en-US" sz="4400">
                <a:solidFill>
                  <a:schemeClr val="dk1"/>
                </a:solidFill>
                <a:latin typeface="Gothic A1"/>
                <a:ea typeface="Gothic A1"/>
                <a:cs typeface="Gothic A1"/>
                <a:sym typeface="Gothic A1"/>
              </a:rPr>
              <a:t>nderstanding demographics and IMD data to evidence / compare the need for your service in different areas</a:t>
            </a:r>
            <a:endParaRPr sz="4400">
              <a:solidFill>
                <a:schemeClr val="dk1"/>
              </a:solidFill>
              <a:latin typeface="Gothic A1"/>
              <a:ea typeface="Gothic A1"/>
              <a:cs typeface="Gothic A1"/>
              <a:sym typeface="Gothic A1"/>
            </a:endParaRPr>
          </a:p>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Understanding existing service users and how they interact with you</a:t>
            </a:r>
            <a:endParaRPr sz="4400">
              <a:solidFill>
                <a:schemeClr val="dk1"/>
              </a:solidFill>
              <a:latin typeface="Gothic A1"/>
              <a:ea typeface="Gothic A1"/>
              <a:cs typeface="Gothic A1"/>
              <a:sym typeface="Gothic A1"/>
            </a:endParaRPr>
          </a:p>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Looking at trends to improve communication</a:t>
            </a:r>
            <a:endParaRPr sz="4400">
              <a:solidFill>
                <a:schemeClr val="dk1"/>
              </a:solidFill>
              <a:latin typeface="Gothic A1"/>
              <a:ea typeface="Gothic A1"/>
              <a:cs typeface="Gothic A1"/>
              <a:sym typeface="Gothic A1"/>
            </a:endParaRPr>
          </a:p>
          <a:p>
            <a:pPr indent="0" lvl="0" marL="0" rtl="0" algn="l">
              <a:lnSpc>
                <a:spcPct val="115000"/>
              </a:lnSpc>
              <a:spcBef>
                <a:spcPts val="0"/>
              </a:spcBef>
              <a:spcAft>
                <a:spcPts val="0"/>
              </a:spcAft>
              <a:buNone/>
            </a:pPr>
            <a:r>
              <a:t/>
            </a:r>
            <a:endParaRPr sz="4400">
              <a:solidFill>
                <a:schemeClr val="dk1"/>
              </a:solidFill>
              <a:latin typeface="Gothic A1"/>
              <a:ea typeface="Gothic A1"/>
              <a:cs typeface="Gothic A1"/>
              <a:sym typeface="Gothic A1"/>
            </a:endParaRPr>
          </a:p>
          <a:p>
            <a:pPr indent="0" lvl="0" marL="0" rtl="0" algn="l">
              <a:lnSpc>
                <a:spcPct val="115000"/>
              </a:lnSpc>
              <a:spcBef>
                <a:spcPts val="0"/>
              </a:spcBef>
              <a:spcAft>
                <a:spcPts val="0"/>
              </a:spcAft>
              <a:buNone/>
            </a:pPr>
            <a:r>
              <a:rPr lang="en-US" sz="4400">
                <a:solidFill>
                  <a:schemeClr val="dk1"/>
                </a:solidFill>
                <a:latin typeface="Gothic A1"/>
                <a:ea typeface="Gothic A1"/>
                <a:cs typeface="Gothic A1"/>
                <a:sym typeface="Gothic A1"/>
              </a:rPr>
              <a:t>This focus can bring a better understanding of how your service might change over time to respond to changing demand.</a:t>
            </a:r>
            <a:endParaRPr sz="4400">
              <a:solidFill>
                <a:schemeClr val="dk1"/>
              </a:solidFill>
              <a:latin typeface="Gothic A1"/>
              <a:ea typeface="Gothic A1"/>
              <a:cs typeface="Gothic A1"/>
              <a:sym typeface="Gothic A1"/>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delivery and relationships</a:t>
            </a:r>
            <a:endParaRPr/>
          </a:p>
        </p:txBody>
      </p:sp>
      <p:pic>
        <p:nvPicPr>
          <p:cNvPr descr="Image" id="370" name="Google Shape;370;p51"/>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71" name="Google Shape;371;p51"/>
          <p:cNvSpPr txBox="1"/>
          <p:nvPr/>
        </p:nvSpPr>
        <p:spPr>
          <a:xfrm>
            <a:off x="1727200" y="5538750"/>
            <a:ext cx="17591100" cy="4756200"/>
          </a:xfrm>
          <a:prstGeom prst="rect">
            <a:avLst/>
          </a:prstGeom>
          <a:noFill/>
          <a:ln>
            <a:noFill/>
          </a:ln>
        </p:spPr>
        <p:txBody>
          <a:bodyPr anchorCtr="0" anchor="t" bIns="91425" lIns="91425" spcFirstLastPara="1" rIns="91425" wrap="square" tIns="91425">
            <a:spAutoFit/>
          </a:bodyPr>
          <a:lstStyle/>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Using analytics in delivery channels to improve take-up of some services and also to monitor and tweak the effectiveness of promotional messages.</a:t>
            </a:r>
            <a:endParaRPr sz="4400">
              <a:solidFill>
                <a:schemeClr val="dk1"/>
              </a:solidFill>
              <a:latin typeface="Gothic A1"/>
              <a:ea typeface="Gothic A1"/>
              <a:cs typeface="Gothic A1"/>
              <a:sym typeface="Gothic A1"/>
            </a:endParaRPr>
          </a:p>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Using data-led marketing techniques to see what calls to action are the most effective.</a:t>
            </a:r>
            <a:endParaRPr sz="4400">
              <a:solidFill>
                <a:schemeClr val="dk1"/>
              </a:solidFill>
              <a:latin typeface="Gothic A1"/>
              <a:ea typeface="Gothic A1"/>
              <a:cs typeface="Gothic A1"/>
              <a:sym typeface="Gothic A1"/>
            </a:endParaRPr>
          </a:p>
          <a:p>
            <a:pPr indent="-508000" lvl="0" marL="457200" rtl="0" algn="l">
              <a:lnSpc>
                <a:spcPct val="115000"/>
              </a:lnSpc>
              <a:spcBef>
                <a:spcPts val="0"/>
              </a:spcBef>
              <a:spcAft>
                <a:spcPts val="0"/>
              </a:spcAft>
              <a:buClr>
                <a:schemeClr val="dk1"/>
              </a:buClr>
              <a:buSzPts val="4400"/>
              <a:buFont typeface="Gothic A1"/>
              <a:buChar char="●"/>
            </a:pPr>
            <a:r>
              <a:rPr lang="en-US" sz="4400">
                <a:solidFill>
                  <a:schemeClr val="dk1"/>
                </a:solidFill>
                <a:latin typeface="Gothic A1"/>
                <a:ea typeface="Gothic A1"/>
                <a:cs typeface="Gothic A1"/>
                <a:sym typeface="Gothic A1"/>
              </a:rPr>
              <a:t>Using survey data to inform relationship management.</a:t>
            </a:r>
            <a:endParaRPr sz="4400">
              <a:solidFill>
                <a:schemeClr val="dk1"/>
              </a:solidFill>
              <a:latin typeface="Gothic A1"/>
              <a:ea typeface="Gothic A1"/>
              <a:cs typeface="Gothic A1"/>
              <a:sym typeface="Gothic A1"/>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impact</a:t>
            </a:r>
            <a:endParaRPr/>
          </a:p>
        </p:txBody>
      </p:sp>
      <p:pic>
        <p:nvPicPr>
          <p:cNvPr descr="Image" id="377" name="Google Shape;377;p52"/>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78" name="Google Shape;378;p52"/>
          <p:cNvSpPr txBox="1"/>
          <p:nvPr/>
        </p:nvSpPr>
        <p:spPr>
          <a:xfrm>
            <a:off x="1727200" y="5538750"/>
            <a:ext cx="17591100" cy="4322100"/>
          </a:xfrm>
          <a:prstGeom prst="rect">
            <a:avLst/>
          </a:prstGeom>
          <a:noFill/>
          <a:ln>
            <a:noFill/>
          </a:ln>
        </p:spPr>
        <p:txBody>
          <a:bodyPr anchorCtr="0" anchor="t" bIns="91425" lIns="91425" spcFirstLastPara="1" rIns="91425" wrap="square" tIns="91425">
            <a:spAutoFit/>
          </a:bodyPr>
          <a:lstStyle/>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Measuring and evidencing impact for funders.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Using data to redesign services.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Measuring the effects a service has on a person.</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Measuring the effects of a service change has on overall performance.</a:t>
            </a:r>
            <a:endParaRPr sz="4800">
              <a:solidFill>
                <a:schemeClr val="dk1"/>
              </a:solidFill>
              <a:latin typeface="Gothic A1"/>
              <a:ea typeface="Gothic A1"/>
              <a:cs typeface="Gothic A1"/>
              <a:sym typeface="Gothic A1"/>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finance</a:t>
            </a:r>
            <a:endParaRPr/>
          </a:p>
        </p:txBody>
      </p:sp>
      <p:pic>
        <p:nvPicPr>
          <p:cNvPr descr="Image" id="384" name="Google Shape;384;p53"/>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85" name="Google Shape;385;p53"/>
          <p:cNvSpPr txBox="1"/>
          <p:nvPr/>
        </p:nvSpPr>
        <p:spPr>
          <a:xfrm>
            <a:off x="1727200" y="5995950"/>
            <a:ext cx="17591100" cy="4322100"/>
          </a:xfrm>
          <a:prstGeom prst="rect">
            <a:avLst/>
          </a:prstGeom>
          <a:noFill/>
          <a:ln>
            <a:noFill/>
          </a:ln>
        </p:spPr>
        <p:txBody>
          <a:bodyPr anchorCtr="0" anchor="t" bIns="91425" lIns="91425" spcFirstLastPara="1" rIns="91425" wrap="square" tIns="91425">
            <a:spAutoFit/>
          </a:bodyPr>
          <a:lstStyle/>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M</a:t>
            </a:r>
            <a:r>
              <a:rPr lang="en-US" sz="4800">
                <a:solidFill>
                  <a:schemeClr val="dk1"/>
                </a:solidFill>
                <a:latin typeface="Gothic A1"/>
                <a:ea typeface="Gothic A1"/>
                <a:cs typeface="Gothic A1"/>
                <a:sym typeface="Gothic A1"/>
              </a:rPr>
              <a:t>inimising costs.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I</a:t>
            </a:r>
            <a:r>
              <a:rPr lang="en-US" sz="4800">
                <a:solidFill>
                  <a:schemeClr val="dk1"/>
                </a:solidFill>
                <a:latin typeface="Gothic A1"/>
                <a:ea typeface="Gothic A1"/>
                <a:cs typeface="Gothic A1"/>
                <a:sym typeface="Gothic A1"/>
              </a:rPr>
              <a:t>mproving</a:t>
            </a:r>
            <a:r>
              <a:rPr lang="en-US" sz="4800">
                <a:solidFill>
                  <a:schemeClr val="dk1"/>
                </a:solidFill>
                <a:latin typeface="Gothic A1"/>
                <a:ea typeface="Gothic A1"/>
                <a:cs typeface="Gothic A1"/>
                <a:sym typeface="Gothic A1"/>
              </a:rPr>
              <a:t> financial performance.</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Knowing</a:t>
            </a:r>
            <a:r>
              <a:rPr lang="en-US" sz="4800">
                <a:solidFill>
                  <a:schemeClr val="dk1"/>
                </a:solidFill>
                <a:latin typeface="Gothic A1"/>
                <a:ea typeface="Gothic A1"/>
                <a:cs typeface="Gothic A1"/>
                <a:sym typeface="Gothic A1"/>
              </a:rPr>
              <a:t> where money is going and coming from</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Understanding cashflow</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Building business cases for investments</a:t>
            </a:r>
            <a:endParaRPr sz="4800">
              <a:solidFill>
                <a:schemeClr val="dk1"/>
              </a:solidFill>
              <a:latin typeface="Gothic A1"/>
              <a:ea typeface="Gothic A1"/>
              <a:cs typeface="Gothic A1"/>
              <a:sym typeface="Gothic A1"/>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resourcing and operations</a:t>
            </a:r>
            <a:endParaRPr/>
          </a:p>
        </p:txBody>
      </p:sp>
      <p:pic>
        <p:nvPicPr>
          <p:cNvPr descr="Image" id="391" name="Google Shape;391;p54"/>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92" name="Google Shape;392;p54"/>
          <p:cNvSpPr txBox="1"/>
          <p:nvPr/>
        </p:nvSpPr>
        <p:spPr>
          <a:xfrm>
            <a:off x="1727200" y="5538750"/>
            <a:ext cx="17591100" cy="6021600"/>
          </a:xfrm>
          <a:prstGeom prst="rect">
            <a:avLst/>
          </a:prstGeom>
          <a:noFill/>
          <a:ln>
            <a:noFill/>
          </a:ln>
        </p:spPr>
        <p:txBody>
          <a:bodyPr anchorCtr="0" anchor="t" bIns="91425" lIns="91425" spcFirstLastPara="1" rIns="91425" wrap="square" tIns="91425">
            <a:spAutoFit/>
          </a:bodyPr>
          <a:lstStyle/>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Predicting staff absences and tweaking delivery timings to reduce risk</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Predicting seasonal demand for services.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Using weather forecasts to predict changes in demand or supply of volunteers.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Optimising internal staffing levels to maximise impact (eg ratios of support workers to clients.</a:t>
            </a:r>
            <a:endParaRPr sz="4800">
              <a:solidFill>
                <a:schemeClr val="dk1"/>
              </a:solidFill>
              <a:latin typeface="Gothic A1"/>
              <a:ea typeface="Gothic A1"/>
              <a:cs typeface="Gothic A1"/>
              <a:sym typeface="Gothic A1"/>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Understanding partner relationships</a:t>
            </a:r>
            <a:endParaRPr/>
          </a:p>
        </p:txBody>
      </p:sp>
      <p:pic>
        <p:nvPicPr>
          <p:cNvPr descr="Image" id="398" name="Google Shape;398;p55"/>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399" name="Google Shape;399;p55"/>
          <p:cNvSpPr txBox="1"/>
          <p:nvPr/>
        </p:nvSpPr>
        <p:spPr>
          <a:xfrm>
            <a:off x="1727200" y="5691150"/>
            <a:ext cx="17591100" cy="4322100"/>
          </a:xfrm>
          <a:prstGeom prst="rect">
            <a:avLst/>
          </a:prstGeom>
          <a:noFill/>
          <a:ln>
            <a:noFill/>
          </a:ln>
        </p:spPr>
        <p:txBody>
          <a:bodyPr anchorCtr="0" anchor="t" bIns="91425" lIns="91425" spcFirstLastPara="1" rIns="91425" wrap="square" tIns="91425">
            <a:spAutoFit/>
          </a:bodyPr>
          <a:lstStyle/>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Sharing forecasts with suppliers so they can lower risk and reduce costs.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Sharing analytics data with partners to verify conclusions.</a:t>
            </a:r>
            <a:endParaRPr sz="4800">
              <a:solidFill>
                <a:schemeClr val="dk1"/>
              </a:solidFill>
              <a:latin typeface="Gothic A1"/>
              <a:ea typeface="Gothic A1"/>
              <a:cs typeface="Gothic A1"/>
              <a:sym typeface="Gothic A1"/>
            </a:endParaRPr>
          </a:p>
          <a:p>
            <a:pPr indent="-533400" lvl="0" marL="457200" rtl="0" algn="l">
              <a:lnSpc>
                <a:spcPct val="115000"/>
              </a:lnSpc>
              <a:spcBef>
                <a:spcPts val="0"/>
              </a:spcBef>
              <a:spcAft>
                <a:spcPts val="0"/>
              </a:spcAft>
              <a:buClr>
                <a:schemeClr val="dk1"/>
              </a:buClr>
              <a:buSzPts val="4800"/>
              <a:buFont typeface="Gothic A1"/>
              <a:buChar char="●"/>
            </a:pPr>
            <a:r>
              <a:rPr lang="en-US" sz="4800">
                <a:solidFill>
                  <a:schemeClr val="dk1"/>
                </a:solidFill>
                <a:latin typeface="Gothic A1"/>
                <a:ea typeface="Gothic A1"/>
                <a:cs typeface="Gothic A1"/>
                <a:sym typeface="Gothic A1"/>
              </a:rPr>
              <a:t>Using data from commissioners to help shape services, and providing feedback data to them beyond statutory reporting.</a:t>
            </a:r>
            <a:endParaRPr sz="4800">
              <a:solidFill>
                <a:schemeClr val="dk1"/>
              </a:solidFill>
              <a:latin typeface="Gothic A1"/>
              <a:ea typeface="Gothic A1"/>
              <a:cs typeface="Gothic A1"/>
              <a:sym typeface="Gothic A1"/>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Break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7"/>
          <p:cNvSpPr txBox="1"/>
          <p:nvPr>
            <p:ph type="title"/>
          </p:nvPr>
        </p:nvSpPr>
        <p:spPr>
          <a:xfrm>
            <a:off x="1727200" y="5410200"/>
            <a:ext cx="20929600" cy="25400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Exercise 1: Map your data estate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8"/>
          <p:cNvSpPr/>
          <p:nvPr/>
        </p:nvSpPr>
        <p:spPr>
          <a:xfrm>
            <a:off x="17871475" y="6737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8"/>
          <p:cNvSpPr/>
          <p:nvPr/>
        </p:nvSpPr>
        <p:spPr>
          <a:xfrm>
            <a:off x="12488525" y="6733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8"/>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Start with data flows</a:t>
            </a:r>
            <a:endParaRPr/>
          </a:p>
        </p:txBody>
      </p:sp>
      <p:sp>
        <p:nvSpPr>
          <p:cNvPr id="417" name="Google Shape;417;p58"/>
          <p:cNvSpPr txBox="1"/>
          <p:nvPr>
            <p:ph idx="1" type="body"/>
          </p:nvPr>
        </p:nvSpPr>
        <p:spPr>
          <a:xfrm>
            <a:off x="1727200" y="5043250"/>
            <a:ext cx="11244000" cy="7237800"/>
          </a:xfrm>
          <a:prstGeom prst="rect">
            <a:avLst/>
          </a:prstGeom>
          <a:noFill/>
          <a:ln>
            <a:noFill/>
          </a:ln>
        </p:spPr>
        <p:txBody>
          <a:bodyPr anchorCtr="0" anchor="t" bIns="50800" lIns="50800" spcFirstLastPara="1" rIns="50800" wrap="square" tIns="50800">
            <a:noAutofit/>
          </a:bodyPr>
          <a:lstStyle/>
          <a:p>
            <a:pPr indent="0" lvl="0" marL="0" rtl="0" algn="l">
              <a:spcBef>
                <a:spcPts val="0"/>
              </a:spcBef>
              <a:spcAft>
                <a:spcPts val="0"/>
              </a:spcAft>
              <a:buNone/>
            </a:pPr>
            <a:r>
              <a:rPr lang="en-US" sz="4200">
                <a:solidFill>
                  <a:srgbClr val="000000"/>
                </a:solidFill>
                <a:latin typeface="Gothic A1 SemiBold"/>
                <a:ea typeface="Gothic A1 SemiBold"/>
                <a:cs typeface="Gothic A1 SemiBold"/>
                <a:sym typeface="Gothic A1 SemiBold"/>
              </a:rPr>
              <a:t>Build a basic flowchart</a:t>
            </a:r>
            <a:endParaRPr sz="4200">
              <a:solidFill>
                <a:srgbClr val="000000"/>
              </a:solidFill>
              <a:latin typeface="Gothic A1 SemiBold"/>
              <a:ea typeface="Gothic A1 SemiBold"/>
              <a:cs typeface="Gothic A1 SemiBold"/>
              <a:sym typeface="Gothic A1 SemiBold"/>
            </a:endParaRPr>
          </a:p>
          <a:p>
            <a:pPr indent="-495300" lvl="0" marL="457200" rtl="0" algn="l">
              <a:spcBef>
                <a:spcPts val="0"/>
              </a:spcBef>
              <a:spcAft>
                <a:spcPts val="0"/>
              </a:spcAft>
              <a:buClr>
                <a:srgbClr val="000000"/>
              </a:buClr>
              <a:buSzPts val="4200"/>
              <a:buChar char="●"/>
            </a:pPr>
            <a:r>
              <a:rPr lang="en-US" sz="4200">
                <a:solidFill>
                  <a:srgbClr val="000000"/>
                </a:solidFill>
              </a:rPr>
              <a:t>data comes in</a:t>
            </a:r>
            <a:endParaRPr sz="4200">
              <a:solidFill>
                <a:srgbClr val="000000"/>
              </a:solidFill>
            </a:endParaRPr>
          </a:p>
          <a:p>
            <a:pPr indent="-495300" lvl="0" marL="457200" rtl="0" algn="l">
              <a:spcBef>
                <a:spcPts val="0"/>
              </a:spcBef>
              <a:spcAft>
                <a:spcPts val="0"/>
              </a:spcAft>
              <a:buClr>
                <a:srgbClr val="000000"/>
              </a:buClr>
              <a:buSzPts val="4200"/>
              <a:buChar char="●"/>
            </a:pPr>
            <a:r>
              <a:rPr lang="en-US" sz="4200">
                <a:solidFill>
                  <a:srgbClr val="000000"/>
                </a:solidFill>
              </a:rPr>
              <a:t>data goes through</a:t>
            </a:r>
            <a:endParaRPr sz="4200">
              <a:solidFill>
                <a:srgbClr val="000000"/>
              </a:solidFill>
            </a:endParaRPr>
          </a:p>
          <a:p>
            <a:pPr indent="-495300" lvl="0" marL="457200" rtl="0" algn="l">
              <a:spcBef>
                <a:spcPts val="0"/>
              </a:spcBef>
              <a:spcAft>
                <a:spcPts val="0"/>
              </a:spcAft>
              <a:buClr>
                <a:srgbClr val="000000"/>
              </a:buClr>
              <a:buSzPts val="4200"/>
              <a:buChar char="●"/>
            </a:pPr>
            <a:r>
              <a:rPr lang="en-US" sz="4200">
                <a:solidFill>
                  <a:srgbClr val="000000"/>
                </a:solidFill>
              </a:rPr>
              <a:t>data goes out</a:t>
            </a:r>
            <a:endParaRPr sz="4200">
              <a:solidFill>
                <a:srgbClr val="000000"/>
              </a:solidFill>
            </a:endParaRPr>
          </a:p>
          <a:p>
            <a:pPr indent="0" lvl="0" marL="0" rtl="0" algn="l">
              <a:spcBef>
                <a:spcPts val="0"/>
              </a:spcBef>
              <a:spcAft>
                <a:spcPts val="0"/>
              </a:spcAft>
              <a:buNone/>
            </a:pPr>
            <a:r>
              <a:t/>
            </a:r>
            <a:endParaRPr sz="42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418" name="Google Shape;418;p58"/>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419" name="Google Shape;419;p58"/>
          <p:cNvSpPr/>
          <p:nvPr/>
        </p:nvSpPr>
        <p:spPr>
          <a:xfrm>
            <a:off x="19050775" y="5697200"/>
            <a:ext cx="16446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8"/>
          <p:cNvSpPr/>
          <p:nvPr/>
        </p:nvSpPr>
        <p:spPr>
          <a:xfrm>
            <a:off x="1067462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8"/>
          <p:cNvSpPr/>
          <p:nvPr/>
        </p:nvSpPr>
        <p:spPr>
          <a:xfrm>
            <a:off x="21393100"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8"/>
          <p:cNvSpPr/>
          <p:nvPr/>
        </p:nvSpPr>
        <p:spPr>
          <a:xfrm>
            <a:off x="1606027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p:nvPr/>
        </p:nvSpPr>
        <p:spPr>
          <a:xfrm>
            <a:off x="14113875" y="838142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8"/>
          <p:cNvSpPr/>
          <p:nvPr/>
        </p:nvSpPr>
        <p:spPr>
          <a:xfrm>
            <a:off x="13157425" y="961987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20131275" y="8743650"/>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b="1" lang="en-US">
                <a:latin typeface="Domine"/>
                <a:ea typeface="Domine"/>
                <a:cs typeface="Domine"/>
                <a:sym typeface="Domine"/>
              </a:rPr>
              <a:t>Agenda</a:t>
            </a:r>
            <a:endParaRPr/>
          </a:p>
        </p:txBody>
      </p:sp>
      <p:sp>
        <p:nvSpPr>
          <p:cNvPr id="147" name="Google Shape;147;p23"/>
          <p:cNvSpPr txBox="1"/>
          <p:nvPr>
            <p:ph idx="1" type="body"/>
          </p:nvPr>
        </p:nvSpPr>
        <p:spPr>
          <a:xfrm>
            <a:off x="1727200" y="5043258"/>
            <a:ext cx="20929600" cy="7883978"/>
          </a:xfrm>
          <a:prstGeom prst="rect">
            <a:avLst/>
          </a:prstGeom>
          <a:noFill/>
          <a:ln>
            <a:noFill/>
          </a:ln>
        </p:spPr>
        <p:txBody>
          <a:bodyPr anchorCtr="0" anchor="t" bIns="50800" lIns="50800" spcFirstLastPara="1" rIns="50800" wrap="square" tIns="50800">
            <a:noAutofit/>
          </a:bodyPr>
          <a:lstStyle/>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2:00</a:t>
            </a:r>
            <a:r>
              <a:rPr lang="en-US" sz="3600"/>
              <a:t>	Welcome and Introductions</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2:15</a:t>
            </a:r>
            <a:r>
              <a:rPr lang="en-US" sz="3600"/>
              <a:t>	Session 1: Scenarios, data types and infrastructure</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3:15</a:t>
            </a:r>
            <a:r>
              <a:rPr lang="en-US" sz="3600"/>
              <a:t>	Break</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3:30</a:t>
            </a:r>
            <a:r>
              <a:rPr lang="en-US" sz="3600"/>
              <a:t>	Session 2: Maximising data value - benefits, infrastructure and data</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4:30</a:t>
            </a:r>
            <a:r>
              <a:rPr lang="en-US" sz="3600"/>
              <a:t>	Break</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4:45</a:t>
            </a:r>
            <a:r>
              <a:rPr lang="en-US" sz="3600"/>
              <a:t>	Session 3: Writing your own action plan</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5:15</a:t>
            </a:r>
            <a:r>
              <a:rPr lang="en-US" sz="3600"/>
              <a:t>	Round up and Q&amp;A</a:t>
            </a:r>
            <a:endParaRPr sz="3600"/>
          </a:p>
          <a:p>
            <a:pPr indent="0" lvl="0" marL="0" rtl="0" algn="l">
              <a:lnSpc>
                <a:spcPct val="120000"/>
              </a:lnSpc>
              <a:spcBef>
                <a:spcPts val="2400"/>
              </a:spcBef>
              <a:spcAft>
                <a:spcPts val="0"/>
              </a:spcAft>
              <a:buClr>
                <a:schemeClr val="dk1"/>
              </a:buClr>
              <a:buSzPts val="1100"/>
              <a:buFont typeface="Arial"/>
              <a:buNone/>
            </a:pPr>
            <a:r>
              <a:rPr lang="en-US" sz="3600">
                <a:latin typeface="Gothic A1 SemiBold"/>
                <a:ea typeface="Gothic A1 SemiBold"/>
                <a:cs typeface="Gothic A1 SemiBold"/>
                <a:sym typeface="Gothic A1 SemiBold"/>
              </a:rPr>
              <a:t>5:30</a:t>
            </a:r>
            <a:r>
              <a:rPr lang="en-US" sz="3600"/>
              <a:t>	Close</a:t>
            </a:r>
            <a:endParaRPr sz="3600"/>
          </a:p>
        </p:txBody>
      </p:sp>
      <p:pic>
        <p:nvPicPr>
          <p:cNvPr descr="Image" id="148" name="Google Shape;148;p23"/>
          <p:cNvPicPr preferRelativeResize="0"/>
          <p:nvPr/>
        </p:nvPicPr>
        <p:blipFill rotWithShape="1">
          <a:blip r:embed="rId3">
            <a:alphaModFix/>
          </a:blip>
          <a:srcRect b="0" l="0" r="0" t="0"/>
          <a:stretch/>
        </p:blipFill>
        <p:spPr>
          <a:xfrm>
            <a:off x="20885528" y="10946842"/>
            <a:ext cx="2649110" cy="154597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p:nvPr/>
        </p:nvSpPr>
        <p:spPr>
          <a:xfrm>
            <a:off x="17871475" y="6737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9"/>
          <p:cNvSpPr/>
          <p:nvPr/>
        </p:nvSpPr>
        <p:spPr>
          <a:xfrm>
            <a:off x="12488525" y="6733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9"/>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Define data types and formats</a:t>
            </a:r>
            <a:endParaRPr/>
          </a:p>
        </p:txBody>
      </p:sp>
      <p:sp>
        <p:nvSpPr>
          <p:cNvPr id="433" name="Google Shape;433;p59"/>
          <p:cNvSpPr txBox="1"/>
          <p:nvPr>
            <p:ph idx="1" type="body"/>
          </p:nvPr>
        </p:nvSpPr>
        <p:spPr>
          <a:xfrm>
            <a:off x="1727200" y="5043250"/>
            <a:ext cx="7416900" cy="7237800"/>
          </a:xfrm>
          <a:prstGeom prst="rect">
            <a:avLst/>
          </a:prstGeom>
          <a:noFill/>
          <a:ln>
            <a:noFill/>
          </a:ln>
        </p:spPr>
        <p:txBody>
          <a:bodyPr anchorCtr="0" anchor="t" bIns="50800" lIns="50800" spcFirstLastPara="1" rIns="50800" wrap="square" tIns="50800">
            <a:noAutofit/>
          </a:bodyPr>
          <a:lstStyle/>
          <a:p>
            <a:pPr indent="0" lvl="0" marL="0" rtl="0" algn="l">
              <a:spcBef>
                <a:spcPts val="0"/>
              </a:spcBef>
              <a:spcAft>
                <a:spcPts val="0"/>
              </a:spcAft>
              <a:buNone/>
            </a:pPr>
            <a:r>
              <a:rPr lang="en-US" sz="4200">
                <a:solidFill>
                  <a:srgbClr val="000000"/>
                </a:solidFill>
                <a:latin typeface="Gothic A1 SemiBold"/>
                <a:ea typeface="Gothic A1 SemiBold"/>
                <a:cs typeface="Gothic A1 SemiBold"/>
                <a:sym typeface="Gothic A1 SemiBold"/>
              </a:rPr>
              <a:t>At each stage</a:t>
            </a:r>
            <a:endParaRPr sz="4200">
              <a:solidFill>
                <a:srgbClr val="000000"/>
              </a:solidFill>
              <a:latin typeface="Gothic A1 SemiBold"/>
              <a:ea typeface="Gothic A1 SemiBold"/>
              <a:cs typeface="Gothic A1 SemiBold"/>
              <a:sym typeface="Gothic A1 SemiBold"/>
            </a:endParaRPr>
          </a:p>
          <a:p>
            <a:pPr indent="-495300" lvl="0" marL="457200" rtl="0" algn="l">
              <a:spcBef>
                <a:spcPts val="0"/>
              </a:spcBef>
              <a:spcAft>
                <a:spcPts val="0"/>
              </a:spcAft>
              <a:buClr>
                <a:srgbClr val="000000"/>
              </a:buClr>
              <a:buSzPts val="4200"/>
              <a:buChar char="●"/>
            </a:pPr>
            <a:r>
              <a:rPr lang="en-US" sz="4200">
                <a:solidFill>
                  <a:srgbClr val="000000"/>
                </a:solidFill>
              </a:rPr>
              <a:t>What is the data about?</a:t>
            </a:r>
            <a:endParaRPr sz="4200">
              <a:solidFill>
                <a:srgbClr val="000000"/>
              </a:solidFill>
            </a:endParaRPr>
          </a:p>
          <a:p>
            <a:pPr indent="-495300" lvl="0" marL="457200" rtl="0" algn="l">
              <a:spcBef>
                <a:spcPts val="0"/>
              </a:spcBef>
              <a:spcAft>
                <a:spcPts val="0"/>
              </a:spcAft>
              <a:buClr>
                <a:srgbClr val="000000"/>
              </a:buClr>
              <a:buSzPts val="4200"/>
              <a:buChar char="●"/>
            </a:pPr>
            <a:r>
              <a:rPr lang="en-US" sz="4200">
                <a:solidFill>
                  <a:srgbClr val="000000"/>
                </a:solidFill>
              </a:rPr>
              <a:t>What type of data is it?</a:t>
            </a:r>
            <a:endParaRPr sz="4200">
              <a:solidFill>
                <a:srgbClr val="000000"/>
              </a:solidFill>
            </a:endParaRPr>
          </a:p>
          <a:p>
            <a:pPr indent="-495300" lvl="0" marL="457200" rtl="0" algn="l">
              <a:spcBef>
                <a:spcPts val="0"/>
              </a:spcBef>
              <a:spcAft>
                <a:spcPts val="0"/>
              </a:spcAft>
              <a:buClr>
                <a:srgbClr val="000000"/>
              </a:buClr>
              <a:buSzPts val="4200"/>
              <a:buChar char="●"/>
            </a:pPr>
            <a:r>
              <a:rPr lang="en-US" sz="4200">
                <a:solidFill>
                  <a:srgbClr val="000000"/>
                </a:solidFill>
              </a:rPr>
              <a:t>How is it stored?</a:t>
            </a:r>
            <a:endParaRPr sz="4200">
              <a:solidFill>
                <a:srgbClr val="000000"/>
              </a:solidFill>
            </a:endParaRPr>
          </a:p>
          <a:p>
            <a:pPr indent="-495300" lvl="0" marL="457200" rtl="0" algn="l">
              <a:spcBef>
                <a:spcPts val="0"/>
              </a:spcBef>
              <a:spcAft>
                <a:spcPts val="0"/>
              </a:spcAft>
              <a:buClr>
                <a:srgbClr val="000000"/>
              </a:buClr>
              <a:buSzPts val="4200"/>
              <a:buChar char="●"/>
            </a:pPr>
            <a:r>
              <a:rPr lang="en-US" sz="4200">
                <a:solidFill>
                  <a:srgbClr val="000000"/>
                </a:solidFill>
              </a:rPr>
              <a:t>What system/platform are you using?</a:t>
            </a:r>
            <a:endParaRPr sz="4200">
              <a:solidFill>
                <a:srgbClr val="000000"/>
              </a:solidFill>
            </a:endParaRPr>
          </a:p>
          <a:p>
            <a:pPr indent="0" lvl="0" marL="0" rtl="0" algn="l">
              <a:spcBef>
                <a:spcPts val="0"/>
              </a:spcBef>
              <a:spcAft>
                <a:spcPts val="0"/>
              </a:spcAft>
              <a:buNone/>
            </a:pPr>
            <a:r>
              <a:t/>
            </a:r>
            <a:endParaRPr sz="42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434" name="Google Shape;434;p59"/>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435" name="Google Shape;435;p59"/>
          <p:cNvSpPr/>
          <p:nvPr/>
        </p:nvSpPr>
        <p:spPr>
          <a:xfrm>
            <a:off x="19050775" y="5697200"/>
            <a:ext cx="16446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1067462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21393100"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9"/>
          <p:cNvSpPr/>
          <p:nvPr/>
        </p:nvSpPr>
        <p:spPr>
          <a:xfrm>
            <a:off x="1606027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9"/>
          <p:cNvSpPr/>
          <p:nvPr/>
        </p:nvSpPr>
        <p:spPr>
          <a:xfrm>
            <a:off x="14113875" y="838142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9"/>
          <p:cNvSpPr/>
          <p:nvPr/>
        </p:nvSpPr>
        <p:spPr>
          <a:xfrm>
            <a:off x="13157425" y="961987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9"/>
          <p:cNvSpPr/>
          <p:nvPr/>
        </p:nvSpPr>
        <p:spPr>
          <a:xfrm>
            <a:off x="20131275" y="8743650"/>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9"/>
          <p:cNvSpPr/>
          <p:nvPr/>
        </p:nvSpPr>
        <p:spPr>
          <a:xfrm>
            <a:off x="17426225" y="8561975"/>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p:nvPr/>
        </p:nvSpPr>
        <p:spPr>
          <a:xfrm>
            <a:off x="13430900" y="6085050"/>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p:nvPr/>
        </p:nvSpPr>
        <p:spPr>
          <a:xfrm>
            <a:off x="12596175" y="5697200"/>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p:nvPr/>
        </p:nvSpPr>
        <p:spPr>
          <a:xfrm>
            <a:off x="17871475" y="6737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0"/>
          <p:cNvSpPr/>
          <p:nvPr/>
        </p:nvSpPr>
        <p:spPr>
          <a:xfrm>
            <a:off x="12488525" y="6733875"/>
            <a:ext cx="3351300" cy="25110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0"/>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Describe the purpose</a:t>
            </a:r>
            <a:endParaRPr/>
          </a:p>
        </p:txBody>
      </p:sp>
      <p:sp>
        <p:nvSpPr>
          <p:cNvPr id="452" name="Google Shape;452;p60"/>
          <p:cNvSpPr txBox="1"/>
          <p:nvPr>
            <p:ph idx="1" type="body"/>
          </p:nvPr>
        </p:nvSpPr>
        <p:spPr>
          <a:xfrm>
            <a:off x="1727200" y="5043250"/>
            <a:ext cx="11244000" cy="7237800"/>
          </a:xfrm>
          <a:prstGeom prst="rect">
            <a:avLst/>
          </a:prstGeom>
          <a:noFill/>
          <a:ln>
            <a:noFill/>
          </a:ln>
        </p:spPr>
        <p:txBody>
          <a:bodyPr anchorCtr="0" anchor="t" bIns="50800" lIns="50800" spcFirstLastPara="1" rIns="50800" wrap="square" tIns="50800">
            <a:noAutofit/>
          </a:bodyPr>
          <a:lstStyle/>
          <a:p>
            <a:pPr indent="0" lvl="0" marL="0" rtl="0" algn="l">
              <a:spcBef>
                <a:spcPts val="0"/>
              </a:spcBef>
              <a:spcAft>
                <a:spcPts val="0"/>
              </a:spcAft>
              <a:buNone/>
            </a:pPr>
            <a:r>
              <a:rPr lang="en-US" sz="4200">
                <a:solidFill>
                  <a:srgbClr val="000000"/>
                </a:solidFill>
                <a:latin typeface="Gothic A1 SemiBold"/>
                <a:ea typeface="Gothic A1 SemiBold"/>
                <a:cs typeface="Gothic A1 SemiBold"/>
                <a:sym typeface="Gothic A1 SemiBold"/>
              </a:rPr>
              <a:t>For each dataset:</a:t>
            </a:r>
            <a:endParaRPr sz="4200">
              <a:solidFill>
                <a:srgbClr val="000000"/>
              </a:solidFill>
              <a:latin typeface="Gothic A1 SemiBold"/>
              <a:ea typeface="Gothic A1 SemiBold"/>
              <a:cs typeface="Gothic A1 SemiBold"/>
              <a:sym typeface="Gothic A1 SemiBold"/>
            </a:endParaRPr>
          </a:p>
          <a:p>
            <a:pPr indent="-495300" lvl="0" marL="457200" rtl="0" algn="l">
              <a:spcBef>
                <a:spcPts val="0"/>
              </a:spcBef>
              <a:spcAft>
                <a:spcPts val="0"/>
              </a:spcAft>
              <a:buClr>
                <a:srgbClr val="000000"/>
              </a:buClr>
              <a:buSzPts val="4200"/>
              <a:buFont typeface="Gothic A1 SemiBold"/>
              <a:buChar char="●"/>
            </a:pPr>
            <a:r>
              <a:rPr lang="en-US" sz="4200">
                <a:solidFill>
                  <a:srgbClr val="000000"/>
                </a:solidFill>
                <a:latin typeface="Gothic A1 SemiBold"/>
                <a:ea typeface="Gothic A1 SemiBold"/>
                <a:cs typeface="Gothic A1 SemiBold"/>
                <a:sym typeface="Gothic A1 SemiBold"/>
              </a:rPr>
              <a:t>Why do you need it?</a:t>
            </a:r>
            <a:endParaRPr sz="4200">
              <a:solidFill>
                <a:srgbClr val="000000"/>
              </a:solidFill>
              <a:latin typeface="Gothic A1 SemiBold"/>
              <a:ea typeface="Gothic A1 SemiBold"/>
              <a:cs typeface="Gothic A1 SemiBold"/>
              <a:sym typeface="Gothic A1 SemiBold"/>
            </a:endParaRPr>
          </a:p>
          <a:p>
            <a:pPr indent="-495300" lvl="0" marL="457200" rtl="0" algn="l">
              <a:spcBef>
                <a:spcPts val="0"/>
              </a:spcBef>
              <a:spcAft>
                <a:spcPts val="0"/>
              </a:spcAft>
              <a:buClr>
                <a:srgbClr val="000000"/>
              </a:buClr>
              <a:buSzPts val="4200"/>
              <a:buFont typeface="Gothic A1 SemiBold"/>
              <a:buChar char="●"/>
            </a:pPr>
            <a:r>
              <a:rPr lang="en-US" sz="4200">
                <a:solidFill>
                  <a:srgbClr val="000000"/>
                </a:solidFill>
                <a:latin typeface="Gothic A1 SemiBold"/>
                <a:ea typeface="Gothic A1 SemiBold"/>
                <a:cs typeface="Gothic A1 SemiBold"/>
                <a:sym typeface="Gothic A1 SemiBold"/>
              </a:rPr>
              <a:t>What job does it do?</a:t>
            </a:r>
            <a:endParaRPr sz="4200">
              <a:solidFill>
                <a:srgbClr val="000000"/>
              </a:solidFill>
              <a:latin typeface="Gothic A1 SemiBold"/>
              <a:ea typeface="Gothic A1 SemiBold"/>
              <a:cs typeface="Gothic A1 SemiBold"/>
              <a:sym typeface="Gothic A1 SemiBold"/>
            </a:endParaRPr>
          </a:p>
          <a:p>
            <a:pPr indent="-495300" lvl="0" marL="457200" rtl="0" algn="l">
              <a:spcBef>
                <a:spcPts val="0"/>
              </a:spcBef>
              <a:spcAft>
                <a:spcPts val="0"/>
              </a:spcAft>
              <a:buClr>
                <a:srgbClr val="000000"/>
              </a:buClr>
              <a:buSzPts val="4200"/>
              <a:buFont typeface="Gothic A1 SemiBold"/>
              <a:buChar char="●"/>
            </a:pPr>
            <a:r>
              <a:rPr lang="en-US" sz="4200">
                <a:solidFill>
                  <a:srgbClr val="000000"/>
                </a:solidFill>
                <a:latin typeface="Gothic A1 SemiBold"/>
                <a:ea typeface="Gothic A1 SemiBold"/>
                <a:cs typeface="Gothic A1 SemiBold"/>
                <a:sym typeface="Gothic A1 SemiBold"/>
              </a:rPr>
              <a:t>What value does it add?</a:t>
            </a:r>
            <a:endParaRPr sz="4200">
              <a:solidFill>
                <a:srgbClr val="000000"/>
              </a:solidFill>
              <a:latin typeface="Gothic A1 SemiBold"/>
              <a:ea typeface="Gothic A1 SemiBold"/>
              <a:cs typeface="Gothic A1 SemiBold"/>
              <a:sym typeface="Gothic A1 SemiBold"/>
            </a:endParaRPr>
          </a:p>
          <a:p>
            <a:pPr indent="0" lvl="0" marL="0" rtl="0" algn="l">
              <a:spcBef>
                <a:spcPts val="0"/>
              </a:spcBef>
              <a:spcAft>
                <a:spcPts val="0"/>
              </a:spcAft>
              <a:buNone/>
            </a:pPr>
            <a:r>
              <a:t/>
            </a:r>
            <a:endParaRPr sz="4200">
              <a:solidFill>
                <a:srgbClr val="000000"/>
              </a:solidFill>
            </a:endParaRPr>
          </a:p>
          <a:p>
            <a:pPr indent="0" lvl="0" marL="0" rtl="0" algn="l">
              <a:spcBef>
                <a:spcPts val="0"/>
              </a:spcBef>
              <a:spcAft>
                <a:spcPts val="0"/>
              </a:spcAft>
              <a:buNone/>
            </a:pPr>
            <a:r>
              <a:t/>
            </a:r>
            <a:endParaRPr sz="4200"/>
          </a:p>
          <a:p>
            <a:pPr indent="0" lvl="0" marL="0" rtl="0" algn="l">
              <a:lnSpc>
                <a:spcPct val="120000"/>
              </a:lnSpc>
              <a:spcBef>
                <a:spcPts val="2400"/>
              </a:spcBef>
              <a:spcAft>
                <a:spcPts val="0"/>
              </a:spcAft>
              <a:buClr>
                <a:schemeClr val="dk1"/>
              </a:buClr>
              <a:buSzPts val="1100"/>
              <a:buFont typeface="Arial"/>
              <a:buNone/>
            </a:pPr>
            <a:r>
              <a:t/>
            </a:r>
            <a:endParaRPr sz="4800"/>
          </a:p>
        </p:txBody>
      </p:sp>
      <p:pic>
        <p:nvPicPr>
          <p:cNvPr descr="Image" id="453" name="Google Shape;453;p60"/>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454" name="Google Shape;454;p60"/>
          <p:cNvSpPr/>
          <p:nvPr/>
        </p:nvSpPr>
        <p:spPr>
          <a:xfrm>
            <a:off x="19050775" y="5697200"/>
            <a:ext cx="16446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0"/>
          <p:cNvSpPr/>
          <p:nvPr/>
        </p:nvSpPr>
        <p:spPr>
          <a:xfrm>
            <a:off x="1067462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0"/>
          <p:cNvSpPr/>
          <p:nvPr/>
        </p:nvSpPr>
        <p:spPr>
          <a:xfrm>
            <a:off x="21393100"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0"/>
          <p:cNvSpPr/>
          <p:nvPr/>
        </p:nvSpPr>
        <p:spPr>
          <a:xfrm>
            <a:off x="16060275" y="7289675"/>
            <a:ext cx="1644600" cy="1272300"/>
          </a:xfrm>
          <a:prstGeom prst="rightArrow">
            <a:avLst>
              <a:gd fmla="val 50000" name="adj1"/>
              <a:gd fmla="val 50000" name="adj2"/>
            </a:avLst>
          </a:prstGeom>
          <a:solidFill>
            <a:srgbClr val="73D6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0"/>
          <p:cNvSpPr/>
          <p:nvPr/>
        </p:nvSpPr>
        <p:spPr>
          <a:xfrm>
            <a:off x="14113875" y="838142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0"/>
          <p:cNvSpPr/>
          <p:nvPr/>
        </p:nvSpPr>
        <p:spPr>
          <a:xfrm>
            <a:off x="13157425" y="9619875"/>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a:off x="20131275" y="8743650"/>
            <a:ext cx="1517700" cy="1545900"/>
          </a:xfrm>
          <a:prstGeom prst="snip1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17426225" y="8561975"/>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a:off x="13430900" y="6085050"/>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
          <p:cNvSpPr/>
          <p:nvPr/>
        </p:nvSpPr>
        <p:spPr>
          <a:xfrm>
            <a:off x="12596175" y="5697200"/>
            <a:ext cx="1517700" cy="1545900"/>
          </a:xfrm>
          <a:prstGeom prst="snip1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0"/>
          <p:cNvSpPr/>
          <p:nvPr/>
        </p:nvSpPr>
        <p:spPr>
          <a:xfrm>
            <a:off x="18386525" y="9248875"/>
            <a:ext cx="1517700" cy="15459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0"/>
          <p:cNvSpPr/>
          <p:nvPr/>
        </p:nvSpPr>
        <p:spPr>
          <a:xfrm>
            <a:off x="11913200" y="8676100"/>
            <a:ext cx="1517700" cy="15459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1"/>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Getting the most from your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1727250" y="1759100"/>
            <a:ext cx="20929500" cy="15459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solidFill>
                  <a:srgbClr val="000000"/>
                </a:solidFill>
              </a:rPr>
              <a:t>Storage</a:t>
            </a:r>
            <a:r>
              <a:rPr lang="en-US">
                <a:solidFill>
                  <a:srgbClr val="000000"/>
                </a:solidFill>
              </a:rPr>
              <a:t> and processing costs</a:t>
            </a:r>
            <a:endParaRPr/>
          </a:p>
        </p:txBody>
      </p:sp>
      <p:pic>
        <p:nvPicPr>
          <p:cNvPr descr="Image" id="476" name="Google Shape;476;p62"/>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pic>
        <p:nvPicPr>
          <p:cNvPr descr="A photograph of a sledgehammer and a nut that has just been crushed" id="477" name="Google Shape;477;p62" title="A sledgehammer to crack a nut"/>
          <p:cNvPicPr preferRelativeResize="0"/>
          <p:nvPr/>
        </p:nvPicPr>
        <p:blipFill>
          <a:blip r:embed="rId4">
            <a:alphaModFix/>
          </a:blip>
          <a:stretch>
            <a:fillRect/>
          </a:stretch>
        </p:blipFill>
        <p:spPr>
          <a:xfrm>
            <a:off x="11261750" y="5157788"/>
            <a:ext cx="7620000" cy="6143625"/>
          </a:xfrm>
          <a:prstGeom prst="rect">
            <a:avLst/>
          </a:prstGeom>
          <a:noFill/>
          <a:ln>
            <a:noFill/>
          </a:ln>
        </p:spPr>
      </p:pic>
      <p:sp>
        <p:nvSpPr>
          <p:cNvPr id="478" name="Google Shape;478;p62"/>
          <p:cNvSpPr txBox="1"/>
          <p:nvPr/>
        </p:nvSpPr>
        <p:spPr>
          <a:xfrm>
            <a:off x="11261750" y="11301425"/>
            <a:ext cx="790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Image credit: Tool Dude </a:t>
            </a:r>
            <a:r>
              <a:rPr lang="en-US" sz="1800" u="sng">
                <a:solidFill>
                  <a:srgbClr val="006DAC"/>
                </a:solidFill>
                <a:highlight>
                  <a:srgbClr val="F3F5F6"/>
                </a:highlight>
                <a:hlinkClick r:id="rId5">
                  <a:extLst>
                    <a:ext uri="{A12FA001-AC4F-418D-AE19-62706E023703}">
                      <ahyp:hlinkClr val="tx"/>
                    </a:ext>
                  </a:extLst>
                </a:hlinkClick>
              </a:rPr>
              <a:t>www.mechanicalcaveman.com</a:t>
            </a:r>
            <a:endParaRPr sz="1800"/>
          </a:p>
        </p:txBody>
      </p:sp>
      <p:sp>
        <p:nvSpPr>
          <p:cNvPr id="479" name="Google Shape;479;p62"/>
          <p:cNvSpPr txBox="1"/>
          <p:nvPr/>
        </p:nvSpPr>
        <p:spPr>
          <a:xfrm>
            <a:off x="1296950" y="3305000"/>
            <a:ext cx="17874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480" name="Google Shape;480;p62"/>
          <p:cNvSpPr txBox="1"/>
          <p:nvPr>
            <p:ph idx="1" type="body"/>
          </p:nvPr>
        </p:nvSpPr>
        <p:spPr>
          <a:xfrm>
            <a:off x="1727200" y="5043250"/>
            <a:ext cx="9133800" cy="7237800"/>
          </a:xfrm>
          <a:prstGeom prst="rect">
            <a:avLst/>
          </a:prstGeom>
          <a:noFill/>
          <a:ln>
            <a:noFill/>
          </a:ln>
        </p:spPr>
        <p:txBody>
          <a:bodyPr anchorCtr="0" anchor="t" bIns="50800" lIns="50800" spcFirstLastPara="1" rIns="50800" wrap="square" tIns="5080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Avoid</a:t>
            </a:r>
            <a:r>
              <a:rPr lang="en-US" sz="4400">
                <a:solidFill>
                  <a:schemeClr val="dk1"/>
                </a:solidFill>
              </a:rPr>
              <a:t> paying for more complex systems, faster processing or more detailed data than you need.</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Similarly, don’t introduce services or data you don’t have the capacity to take advantage of.</a:t>
            </a:r>
            <a:endParaRPr sz="4400">
              <a:solidFill>
                <a:srgbClr val="000000"/>
              </a:solidFill>
            </a:endParaRPr>
          </a:p>
          <a:p>
            <a:pPr indent="0" lvl="0" marL="0" rtl="0" algn="l">
              <a:lnSpc>
                <a:spcPct val="120000"/>
              </a:lnSpc>
              <a:spcBef>
                <a:spcPts val="2400"/>
              </a:spcBef>
              <a:spcAft>
                <a:spcPts val="0"/>
              </a:spcAft>
              <a:buClr>
                <a:schemeClr val="dk1"/>
              </a:buClr>
              <a:buSzPts val="1100"/>
              <a:buFont typeface="Arial"/>
              <a:buNone/>
            </a:pPr>
            <a:r>
              <a:t/>
            </a:r>
            <a:endParaRPr sz="36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ph type="title"/>
          </p:nvPr>
        </p:nvSpPr>
        <p:spPr>
          <a:xfrm>
            <a:off x="1727250" y="1759100"/>
            <a:ext cx="20929500" cy="15459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solidFill>
                  <a:srgbClr val="000000"/>
                </a:solidFill>
              </a:rPr>
              <a:t>Efficiency</a:t>
            </a:r>
            <a:endParaRPr/>
          </a:p>
        </p:txBody>
      </p:sp>
      <p:pic>
        <p:nvPicPr>
          <p:cNvPr descr="Image" id="486" name="Google Shape;486;p63"/>
          <p:cNvPicPr preferRelativeResize="0"/>
          <p:nvPr/>
        </p:nvPicPr>
        <p:blipFill rotWithShape="1">
          <a:blip r:embed="rId3">
            <a:alphaModFix/>
          </a:blip>
          <a:srcRect b="0" l="0" r="0" t="0"/>
          <a:stretch/>
        </p:blipFill>
        <p:spPr>
          <a:xfrm>
            <a:off x="20885528" y="10946842"/>
            <a:ext cx="2649110" cy="1545978"/>
          </a:xfrm>
          <a:prstGeom prst="rect">
            <a:avLst/>
          </a:prstGeom>
          <a:noFill/>
          <a:ln>
            <a:noFill/>
          </a:ln>
        </p:spPr>
      </p:pic>
      <p:sp>
        <p:nvSpPr>
          <p:cNvPr id="487" name="Google Shape;487;p63"/>
          <p:cNvSpPr txBox="1"/>
          <p:nvPr>
            <p:ph idx="1" type="body"/>
          </p:nvPr>
        </p:nvSpPr>
        <p:spPr>
          <a:xfrm>
            <a:off x="1727200" y="5043250"/>
            <a:ext cx="11664900" cy="72378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0"/>
              </a:spcBef>
              <a:spcAft>
                <a:spcPts val="0"/>
              </a:spcAft>
              <a:buClr>
                <a:schemeClr val="dk1"/>
              </a:buClr>
              <a:buSzPts val="4800"/>
              <a:buChar char="●"/>
            </a:pPr>
            <a:r>
              <a:rPr lang="en-US" sz="4800">
                <a:solidFill>
                  <a:schemeClr val="dk1"/>
                </a:solidFill>
              </a:rPr>
              <a:t>More advanced systems may seem like a good idea, but if they don’t meet your organisation’s needs you will spend more time creating workarounds.</a:t>
            </a:r>
            <a:endParaRPr sz="4800">
              <a:solidFill>
                <a:schemeClr val="dk1"/>
              </a:solidFill>
            </a:endParaRPr>
          </a:p>
          <a:p>
            <a:pPr indent="-533400" lvl="0" marL="457200" rtl="0" algn="l">
              <a:lnSpc>
                <a:spcPct val="115000"/>
              </a:lnSpc>
              <a:spcBef>
                <a:spcPts val="0"/>
              </a:spcBef>
              <a:spcAft>
                <a:spcPts val="0"/>
              </a:spcAft>
              <a:buClr>
                <a:schemeClr val="dk1"/>
              </a:buClr>
              <a:buSzPts val="4800"/>
              <a:buChar char="●"/>
            </a:pPr>
            <a:r>
              <a:rPr lang="en-US" sz="4800">
                <a:solidFill>
                  <a:schemeClr val="dk1"/>
                </a:solidFill>
              </a:rPr>
              <a:t>Up to 80% of any data project is finding the data, cleaning it, and shaping it ready to be used for a final product.</a:t>
            </a:r>
            <a:endParaRPr sz="4800">
              <a:solidFill>
                <a:schemeClr val="dk1"/>
              </a:solidFill>
            </a:endParaRPr>
          </a:p>
          <a:p>
            <a:pPr indent="0" lvl="0" marL="0" rtl="0" algn="l">
              <a:lnSpc>
                <a:spcPct val="115000"/>
              </a:lnSpc>
              <a:spcBef>
                <a:spcPts val="2400"/>
              </a:spcBef>
              <a:spcAft>
                <a:spcPts val="0"/>
              </a:spcAft>
              <a:buClr>
                <a:schemeClr val="dk1"/>
              </a:buClr>
              <a:buSzPts val="1100"/>
              <a:buFont typeface="Arial"/>
              <a:buNone/>
            </a:pPr>
            <a:r>
              <a:t/>
            </a:r>
            <a:endParaRPr sz="3600"/>
          </a:p>
        </p:txBody>
      </p:sp>
      <p:sp>
        <p:nvSpPr>
          <p:cNvPr id="488" name="Google Shape;488;p63"/>
          <p:cNvSpPr txBox="1"/>
          <p:nvPr/>
        </p:nvSpPr>
        <p:spPr>
          <a:xfrm>
            <a:off x="14421750" y="5043250"/>
            <a:ext cx="82350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0">
                <a:solidFill>
                  <a:schemeClr val="accent5"/>
                </a:solidFill>
                <a:latin typeface="Domine"/>
                <a:ea typeface="Domine"/>
                <a:cs typeface="Domine"/>
                <a:sym typeface="Domine"/>
              </a:rPr>
              <a:t>8</a:t>
            </a:r>
            <a:r>
              <a:rPr lang="en-US" sz="30000">
                <a:solidFill>
                  <a:schemeClr val="accent5"/>
                </a:solidFill>
                <a:latin typeface="Domine"/>
                <a:ea typeface="Domine"/>
                <a:cs typeface="Domine"/>
                <a:sym typeface="Domine"/>
              </a:rPr>
              <a:t>0%</a:t>
            </a:r>
            <a:endParaRPr sz="30000">
              <a:solidFill>
                <a:schemeClr val="accent5"/>
              </a:solidFill>
              <a:latin typeface="Domine"/>
              <a:ea typeface="Domine"/>
              <a:cs typeface="Domine"/>
              <a:sym typeface="Domin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4"/>
          <p:cNvSpPr txBox="1"/>
          <p:nvPr>
            <p:ph type="title"/>
          </p:nvPr>
        </p:nvSpPr>
        <p:spPr>
          <a:xfrm>
            <a:off x="1727250" y="1759100"/>
            <a:ext cx="20929500" cy="1545900"/>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solidFill>
                  <a:srgbClr val="000000"/>
                </a:solidFill>
              </a:rPr>
              <a:t>Accuracy</a:t>
            </a:r>
            <a:endParaRPr/>
          </a:p>
        </p:txBody>
      </p:sp>
      <p:pic>
        <p:nvPicPr>
          <p:cNvPr descr="Image" id="494" name="Google Shape;494;p64"/>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495" name="Google Shape;495;p64"/>
          <p:cNvSpPr txBox="1"/>
          <p:nvPr>
            <p:ph idx="1" type="body"/>
          </p:nvPr>
        </p:nvSpPr>
        <p:spPr>
          <a:xfrm>
            <a:off x="1727200" y="5043250"/>
            <a:ext cx="11610900" cy="7237800"/>
          </a:xfrm>
          <a:prstGeom prst="rect">
            <a:avLst/>
          </a:prstGeom>
          <a:noFill/>
          <a:ln>
            <a:noFill/>
          </a:ln>
        </p:spPr>
        <p:txBody>
          <a:bodyPr anchorCtr="0" anchor="t" bIns="50800" lIns="50800" spcFirstLastPara="1" rIns="50800" wrap="square" tIns="50800">
            <a:noAutofit/>
          </a:bodyPr>
          <a:lstStyle/>
          <a:p>
            <a:pPr indent="-495300" lvl="0" marL="457200" rtl="0" algn="l">
              <a:lnSpc>
                <a:spcPct val="115000"/>
              </a:lnSpc>
              <a:spcBef>
                <a:spcPts val="0"/>
              </a:spcBef>
              <a:spcAft>
                <a:spcPts val="0"/>
              </a:spcAft>
              <a:buClr>
                <a:srgbClr val="000000"/>
              </a:buClr>
              <a:buSzPts val="4200"/>
              <a:buChar char="●"/>
            </a:pPr>
            <a:r>
              <a:rPr lang="en-US" sz="4200">
                <a:solidFill>
                  <a:schemeClr val="dk1"/>
                </a:solidFill>
              </a:rPr>
              <a:t>Moving data from one system or format  to another introduces ‘vectors of error’ - situations where data can be altered.</a:t>
            </a:r>
            <a:endParaRPr sz="4200">
              <a:solidFill>
                <a:schemeClr val="dk1"/>
              </a:solidFill>
            </a:endParaRPr>
          </a:p>
          <a:p>
            <a:pPr indent="-495300" lvl="0" marL="457200" rtl="0" algn="l">
              <a:lnSpc>
                <a:spcPct val="115000"/>
              </a:lnSpc>
              <a:spcBef>
                <a:spcPts val="0"/>
              </a:spcBef>
              <a:spcAft>
                <a:spcPts val="0"/>
              </a:spcAft>
              <a:buClr>
                <a:schemeClr val="dk1"/>
              </a:buClr>
              <a:buSzPts val="4200"/>
              <a:buChar char="●"/>
            </a:pPr>
            <a:r>
              <a:rPr lang="en-US" sz="4200">
                <a:solidFill>
                  <a:schemeClr val="dk1"/>
                </a:solidFill>
              </a:rPr>
              <a:t>Errors can often be invisible - until they start to impact service delivery.</a:t>
            </a:r>
            <a:endParaRPr sz="4200">
              <a:solidFill>
                <a:schemeClr val="dk1"/>
              </a:solidFill>
            </a:endParaRPr>
          </a:p>
          <a:p>
            <a:pPr indent="-533400" lvl="0" marL="457200" rtl="0" algn="l">
              <a:lnSpc>
                <a:spcPct val="115000"/>
              </a:lnSpc>
              <a:spcBef>
                <a:spcPts val="0"/>
              </a:spcBef>
              <a:spcAft>
                <a:spcPts val="0"/>
              </a:spcAft>
              <a:buClr>
                <a:schemeClr val="dk1"/>
              </a:buClr>
              <a:buSzPts val="4800"/>
              <a:buChar char="●"/>
            </a:pPr>
            <a:r>
              <a:rPr lang="en-US" sz="4200">
                <a:solidFill>
                  <a:schemeClr val="dk1"/>
                </a:solidFill>
              </a:rPr>
              <a:t>If your data is in the right format, it’s easier to accurately model the scenarios the data represents.</a:t>
            </a:r>
            <a:endParaRPr sz="4800">
              <a:solidFill>
                <a:schemeClr val="dk1"/>
              </a:solidFill>
            </a:endParaRPr>
          </a:p>
          <a:p>
            <a:pPr indent="0" lvl="0" marL="0" rtl="0" algn="l">
              <a:lnSpc>
                <a:spcPct val="120000"/>
              </a:lnSpc>
              <a:spcBef>
                <a:spcPts val="2400"/>
              </a:spcBef>
              <a:spcAft>
                <a:spcPts val="0"/>
              </a:spcAft>
              <a:buClr>
                <a:schemeClr val="dk1"/>
              </a:buClr>
              <a:buSzPts val="1100"/>
              <a:buFont typeface="Arial"/>
              <a:buNone/>
            </a:pPr>
            <a:r>
              <a:t/>
            </a:r>
            <a:endParaRPr sz="3600">
              <a:latin typeface="Arial"/>
              <a:ea typeface="Arial"/>
              <a:cs typeface="Arial"/>
              <a:sym typeface="Arial"/>
            </a:endParaRPr>
          </a:p>
        </p:txBody>
      </p:sp>
      <p:pic>
        <p:nvPicPr>
          <p:cNvPr descr="Photograph of an archery targey" id="496" name="Google Shape;496;p64" title="Target"/>
          <p:cNvPicPr preferRelativeResize="0"/>
          <p:nvPr/>
        </p:nvPicPr>
        <p:blipFill rotWithShape="1">
          <a:blip r:embed="rId4">
            <a:alphaModFix/>
          </a:blip>
          <a:srcRect b="15215" l="0" r="0" t="16398"/>
          <a:stretch/>
        </p:blipFill>
        <p:spPr>
          <a:xfrm>
            <a:off x="13490500" y="4263400"/>
            <a:ext cx="6620350" cy="6786600"/>
          </a:xfrm>
          <a:prstGeom prst="rect">
            <a:avLst/>
          </a:prstGeom>
          <a:noFill/>
          <a:ln>
            <a:noFill/>
          </a:ln>
        </p:spPr>
      </p:pic>
      <p:sp>
        <p:nvSpPr>
          <p:cNvPr id="497" name="Google Shape;497;p64"/>
          <p:cNvSpPr txBox="1"/>
          <p:nvPr/>
        </p:nvSpPr>
        <p:spPr>
          <a:xfrm>
            <a:off x="13490500" y="11050000"/>
            <a:ext cx="6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credit: jeanmartin on Flickr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5"/>
          <p:cNvSpPr txBox="1"/>
          <p:nvPr>
            <p:ph type="title"/>
          </p:nvPr>
        </p:nvSpPr>
        <p:spPr>
          <a:xfrm>
            <a:off x="1727200" y="4428480"/>
            <a:ext cx="20929500" cy="2797800"/>
          </a:xfrm>
          <a:prstGeom prst="rect">
            <a:avLst/>
          </a:prstGeom>
        </p:spPr>
        <p:txBody>
          <a:bodyPr anchorCtr="0" anchor="b" bIns="50800" lIns="50800" spcFirstLastPara="1" rIns="50800" wrap="square" tIns="50800">
            <a:normAutofit/>
          </a:bodyPr>
          <a:lstStyle/>
          <a:p>
            <a:pPr indent="0" lvl="0" marL="0" rtl="0" algn="ctr">
              <a:spcBef>
                <a:spcPts val="0"/>
              </a:spcBef>
              <a:spcAft>
                <a:spcPts val="0"/>
              </a:spcAft>
              <a:buNone/>
            </a:pPr>
            <a:r>
              <a:rPr lang="en-US">
                <a:latin typeface="Domine"/>
                <a:ea typeface="Domine"/>
                <a:cs typeface="Domine"/>
                <a:sym typeface="Domine"/>
              </a:rPr>
              <a:t>Do you have the right platform?</a:t>
            </a:r>
            <a:endParaRPr>
              <a:latin typeface="Domine"/>
              <a:ea typeface="Domine"/>
              <a:cs typeface="Domine"/>
              <a:sym typeface="Domi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1727200" y="4428480"/>
            <a:ext cx="20929500" cy="2797800"/>
          </a:xfrm>
          <a:prstGeom prst="rect">
            <a:avLst/>
          </a:prstGeom>
        </p:spPr>
        <p:txBody>
          <a:bodyPr anchorCtr="0" anchor="b" bIns="50800" lIns="50800" spcFirstLastPara="1" rIns="50800" wrap="square" tIns="50800">
            <a:normAutofit/>
          </a:bodyPr>
          <a:lstStyle/>
          <a:p>
            <a:pPr indent="0" lvl="0" marL="0" rtl="0" algn="ctr">
              <a:spcBef>
                <a:spcPts val="0"/>
              </a:spcBef>
              <a:spcAft>
                <a:spcPts val="0"/>
              </a:spcAft>
              <a:buNone/>
            </a:pPr>
            <a:r>
              <a:rPr lang="en-US">
                <a:latin typeface="Domine"/>
                <a:ea typeface="Domine"/>
                <a:cs typeface="Domine"/>
                <a:sym typeface="Domine"/>
              </a:rPr>
              <a:t>Do you have the right data?</a:t>
            </a:r>
            <a:endParaRPr>
              <a:latin typeface="Domine"/>
              <a:ea typeface="Domine"/>
              <a:cs typeface="Domine"/>
              <a:sym typeface="Domin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7"/>
          <p:cNvSpPr txBox="1"/>
          <p:nvPr>
            <p:ph type="title"/>
          </p:nvPr>
        </p:nvSpPr>
        <p:spPr>
          <a:xfrm>
            <a:off x="1727200" y="1739900"/>
            <a:ext cx="20929500" cy="3300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Using open data</a:t>
            </a:r>
            <a:endParaRPr/>
          </a:p>
        </p:txBody>
      </p:sp>
      <p:sp>
        <p:nvSpPr>
          <p:cNvPr id="513" name="Google Shape;513;p67"/>
          <p:cNvSpPr txBox="1"/>
          <p:nvPr>
            <p:ph idx="1" type="body"/>
          </p:nvPr>
        </p:nvSpPr>
        <p:spPr>
          <a:xfrm>
            <a:off x="1727200" y="5043258"/>
            <a:ext cx="20929500" cy="6172200"/>
          </a:xfrm>
          <a:prstGeom prst="rect">
            <a:avLst/>
          </a:prstGeom>
        </p:spPr>
        <p:txBody>
          <a:bodyPr anchorCtr="0" anchor="t" bIns="50800" lIns="50800" spcFirstLastPara="1" rIns="50800" wrap="square" tIns="50800">
            <a:normAutofit/>
          </a:bodyPr>
          <a:lstStyle/>
          <a:p>
            <a:pPr indent="-533400" lvl="0" marL="457200" rtl="0" algn="l">
              <a:lnSpc>
                <a:spcPct val="115000"/>
              </a:lnSpc>
              <a:spcBef>
                <a:spcPts val="2400"/>
              </a:spcBef>
              <a:spcAft>
                <a:spcPts val="0"/>
              </a:spcAft>
              <a:buSzPts val="4800"/>
              <a:buChar char="●"/>
            </a:pPr>
            <a:r>
              <a:rPr lang="en-US" sz="4800"/>
              <a:t>Freely available for any purpose</a:t>
            </a:r>
            <a:endParaRPr sz="4800"/>
          </a:p>
          <a:p>
            <a:pPr indent="-533400" lvl="0" marL="457200" rtl="0" algn="l">
              <a:lnSpc>
                <a:spcPct val="115000"/>
              </a:lnSpc>
              <a:spcBef>
                <a:spcPts val="0"/>
              </a:spcBef>
              <a:spcAft>
                <a:spcPts val="0"/>
              </a:spcAft>
              <a:buSzPts val="4800"/>
              <a:buChar char="●"/>
            </a:pPr>
            <a:r>
              <a:rPr lang="en-US" sz="4800"/>
              <a:t>Authoritative</a:t>
            </a:r>
            <a:r>
              <a:rPr lang="en-US" sz="4800"/>
              <a:t> sources</a:t>
            </a:r>
            <a:endParaRPr sz="4800"/>
          </a:p>
          <a:p>
            <a:pPr indent="-533400" lvl="0" marL="457200" rtl="0" algn="l">
              <a:lnSpc>
                <a:spcPct val="115000"/>
              </a:lnSpc>
              <a:spcBef>
                <a:spcPts val="0"/>
              </a:spcBef>
              <a:spcAft>
                <a:spcPts val="0"/>
              </a:spcAft>
              <a:buSzPts val="4800"/>
              <a:buChar char="●"/>
            </a:pPr>
            <a:r>
              <a:rPr lang="en-US" sz="4800"/>
              <a:t>Established </a:t>
            </a:r>
            <a:r>
              <a:rPr lang="en-US" sz="4800"/>
              <a:t>provenance</a:t>
            </a:r>
            <a:endParaRPr sz="4800"/>
          </a:p>
          <a:p>
            <a:pPr indent="-533400" lvl="0" marL="457200" rtl="0" algn="l">
              <a:lnSpc>
                <a:spcPct val="115000"/>
              </a:lnSpc>
              <a:spcBef>
                <a:spcPts val="0"/>
              </a:spcBef>
              <a:spcAft>
                <a:spcPts val="0"/>
              </a:spcAft>
              <a:buSzPts val="4800"/>
              <a:buChar char="●"/>
            </a:pPr>
            <a:r>
              <a:rPr lang="en-US" sz="4800"/>
              <a:t>Used and recognised by funders</a:t>
            </a:r>
            <a:endParaRPr sz="4800"/>
          </a:p>
          <a:p>
            <a:pPr indent="-533400" lvl="0" marL="457200" rtl="0" algn="l">
              <a:lnSpc>
                <a:spcPct val="115000"/>
              </a:lnSpc>
              <a:spcBef>
                <a:spcPts val="0"/>
              </a:spcBef>
              <a:spcAft>
                <a:spcPts val="0"/>
              </a:spcAft>
              <a:buSzPts val="4800"/>
              <a:buChar char="●"/>
            </a:pPr>
            <a:r>
              <a:rPr lang="en-US" sz="4800"/>
              <a:t>Will save you time and money</a:t>
            </a:r>
            <a:endParaRPr sz="4800"/>
          </a:p>
        </p:txBody>
      </p:sp>
      <p:pic>
        <p:nvPicPr>
          <p:cNvPr descr="Image" id="514" name="Google Shape;514;p67"/>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8"/>
          <p:cNvSpPr txBox="1"/>
          <p:nvPr>
            <p:ph type="title"/>
          </p:nvPr>
        </p:nvSpPr>
        <p:spPr>
          <a:xfrm>
            <a:off x="1727200" y="1739900"/>
            <a:ext cx="20929500" cy="3300000"/>
          </a:xfrm>
          <a:prstGeom prst="rect">
            <a:avLst/>
          </a:prstGeom>
        </p:spPr>
        <p:txBody>
          <a:bodyPr anchorCtr="0" anchor="t" bIns="50800" lIns="50800" spcFirstLastPara="1" rIns="50800" wrap="square" tIns="50800">
            <a:normAutofit/>
          </a:bodyPr>
          <a:lstStyle/>
          <a:p>
            <a:pPr indent="0" lvl="0" marL="0" rtl="0" algn="l">
              <a:spcBef>
                <a:spcPts val="0"/>
              </a:spcBef>
              <a:spcAft>
                <a:spcPts val="0"/>
              </a:spcAft>
              <a:buNone/>
            </a:pPr>
            <a:r>
              <a:rPr lang="en-US"/>
              <a:t>Using open data</a:t>
            </a:r>
            <a:endParaRPr/>
          </a:p>
        </p:txBody>
      </p:sp>
      <p:sp>
        <p:nvSpPr>
          <p:cNvPr id="520" name="Google Shape;520;p68"/>
          <p:cNvSpPr txBox="1"/>
          <p:nvPr>
            <p:ph idx="1" type="body"/>
          </p:nvPr>
        </p:nvSpPr>
        <p:spPr>
          <a:xfrm>
            <a:off x="1727200" y="5043258"/>
            <a:ext cx="20929500" cy="6172200"/>
          </a:xfrm>
          <a:prstGeom prst="rect">
            <a:avLst/>
          </a:prstGeom>
        </p:spPr>
        <p:txBody>
          <a:bodyPr anchorCtr="0" anchor="t" bIns="50800" lIns="50800" spcFirstLastPara="1" rIns="50800" wrap="square" tIns="50800">
            <a:normAutofit/>
          </a:bodyPr>
          <a:lstStyle/>
          <a:p>
            <a:pPr indent="0" lvl="0" marL="0" rtl="0" algn="l">
              <a:lnSpc>
                <a:spcPct val="115000"/>
              </a:lnSpc>
              <a:spcBef>
                <a:spcPts val="2400"/>
              </a:spcBef>
              <a:spcAft>
                <a:spcPts val="0"/>
              </a:spcAft>
              <a:buNone/>
            </a:pPr>
            <a:r>
              <a:rPr lang="en-US" sz="4800">
                <a:latin typeface="Gothic A1 SemiBold"/>
                <a:ea typeface="Gothic A1 SemiBold"/>
                <a:cs typeface="Gothic A1 SemiBold"/>
                <a:sym typeface="Gothic A1 SemiBold"/>
              </a:rPr>
              <a:t>Our recommendations:</a:t>
            </a:r>
            <a:endParaRPr sz="4800">
              <a:latin typeface="Gothic A1 SemiBold"/>
              <a:ea typeface="Gothic A1 SemiBold"/>
              <a:cs typeface="Gothic A1 SemiBold"/>
              <a:sym typeface="Gothic A1 SemiBold"/>
            </a:endParaRPr>
          </a:p>
          <a:p>
            <a:pPr indent="-533400" lvl="0" marL="457200" rtl="0" algn="l">
              <a:lnSpc>
                <a:spcPct val="115000"/>
              </a:lnSpc>
              <a:spcBef>
                <a:spcPts val="2400"/>
              </a:spcBef>
              <a:spcAft>
                <a:spcPts val="0"/>
              </a:spcAft>
              <a:buSzPts val="4800"/>
              <a:buChar char="●"/>
            </a:pPr>
            <a:r>
              <a:rPr lang="en-US" sz="4800"/>
              <a:t>Indices of Multiple Deprivation (IMD)</a:t>
            </a:r>
            <a:endParaRPr sz="4800"/>
          </a:p>
          <a:p>
            <a:pPr indent="-533400" lvl="0" marL="457200" rtl="0" algn="l">
              <a:lnSpc>
                <a:spcPct val="115000"/>
              </a:lnSpc>
              <a:spcBef>
                <a:spcPts val="0"/>
              </a:spcBef>
              <a:spcAft>
                <a:spcPts val="0"/>
              </a:spcAft>
              <a:buSzPts val="4800"/>
              <a:buChar char="●"/>
            </a:pPr>
            <a:r>
              <a:rPr lang="en-US" sz="4800"/>
              <a:t>Population projections</a:t>
            </a:r>
            <a:endParaRPr sz="4800"/>
          </a:p>
          <a:p>
            <a:pPr indent="-533400" lvl="0" marL="457200" rtl="0" algn="l">
              <a:lnSpc>
                <a:spcPct val="115000"/>
              </a:lnSpc>
              <a:spcBef>
                <a:spcPts val="0"/>
              </a:spcBef>
              <a:spcAft>
                <a:spcPts val="0"/>
              </a:spcAft>
              <a:buSzPts val="4800"/>
              <a:buChar char="●"/>
            </a:pPr>
            <a:r>
              <a:rPr lang="en-US" sz="4800"/>
              <a:t>Annual Survey of Hours and Earnings (ASHE)</a:t>
            </a:r>
            <a:endParaRPr sz="4800"/>
          </a:p>
          <a:p>
            <a:pPr indent="-533400" lvl="0" marL="457200" rtl="0" algn="l">
              <a:lnSpc>
                <a:spcPct val="115000"/>
              </a:lnSpc>
              <a:spcBef>
                <a:spcPts val="0"/>
              </a:spcBef>
              <a:spcAft>
                <a:spcPts val="0"/>
              </a:spcAft>
              <a:buSzPts val="4800"/>
              <a:buChar char="●"/>
            </a:pPr>
            <a:r>
              <a:rPr lang="en-US" sz="4800"/>
              <a:t>Open Corporates (businesses)</a:t>
            </a:r>
            <a:endParaRPr sz="4800"/>
          </a:p>
          <a:p>
            <a:pPr indent="-533400" lvl="0" marL="457200" rtl="0" algn="l">
              <a:lnSpc>
                <a:spcPct val="115000"/>
              </a:lnSpc>
              <a:spcBef>
                <a:spcPts val="0"/>
              </a:spcBef>
              <a:spcAft>
                <a:spcPts val="0"/>
              </a:spcAft>
              <a:buSzPts val="4800"/>
              <a:buChar char="●"/>
            </a:pPr>
            <a:r>
              <a:rPr lang="en-US" sz="4800"/>
              <a:t>Postcodes and administrative boundaries (geospatial)</a:t>
            </a:r>
            <a:endParaRPr sz="4800"/>
          </a:p>
        </p:txBody>
      </p:sp>
      <p:pic>
        <p:nvPicPr>
          <p:cNvPr descr="Image" id="521" name="Google Shape;521;p68"/>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b="1" lang="en-US">
                <a:latin typeface="Domine"/>
                <a:ea typeface="Domine"/>
                <a:cs typeface="Domine"/>
                <a:sym typeface="Domine"/>
              </a:rPr>
              <a:t>Objectives</a:t>
            </a:r>
            <a:endParaRPr/>
          </a:p>
        </p:txBody>
      </p:sp>
      <p:sp>
        <p:nvSpPr>
          <p:cNvPr id="154" name="Google Shape;154;p24"/>
          <p:cNvSpPr txBox="1"/>
          <p:nvPr>
            <p:ph idx="1" type="body"/>
          </p:nvPr>
        </p:nvSpPr>
        <p:spPr>
          <a:xfrm>
            <a:off x="1727200" y="5043250"/>
            <a:ext cx="19323900" cy="72681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2400"/>
              </a:spcBef>
              <a:spcAft>
                <a:spcPts val="0"/>
              </a:spcAft>
              <a:buClr>
                <a:schemeClr val="dk1"/>
              </a:buClr>
              <a:buSzPts val="1100"/>
              <a:buFont typeface="Arial"/>
              <a:buNone/>
            </a:pPr>
            <a:r>
              <a:rPr lang="en-US" sz="4200">
                <a:latin typeface="Gothic A1 SemiBold"/>
                <a:ea typeface="Gothic A1 SemiBold"/>
                <a:cs typeface="Gothic A1 SemiBold"/>
                <a:sym typeface="Gothic A1 SemiBold"/>
              </a:rPr>
              <a:t>After this session you will be able to:</a:t>
            </a:r>
            <a:endParaRPr sz="4200">
              <a:latin typeface="Gothic A1 SemiBold"/>
              <a:ea typeface="Gothic A1 SemiBold"/>
              <a:cs typeface="Gothic A1 SemiBold"/>
              <a:sym typeface="Gothic A1 SemiBold"/>
            </a:endParaRPr>
          </a:p>
          <a:p>
            <a:pPr indent="-495300" lvl="0" marL="457200" rtl="0" algn="l">
              <a:lnSpc>
                <a:spcPct val="115000"/>
              </a:lnSpc>
              <a:spcBef>
                <a:spcPts val="0"/>
              </a:spcBef>
              <a:spcAft>
                <a:spcPts val="0"/>
              </a:spcAft>
              <a:buClr>
                <a:schemeClr val="dk1"/>
              </a:buClr>
              <a:buSzPts val="4200"/>
              <a:buChar char="●"/>
            </a:pPr>
            <a:r>
              <a:rPr lang="en-US" sz="4200">
                <a:solidFill>
                  <a:schemeClr val="dk1"/>
                </a:solidFill>
              </a:rPr>
              <a:t>Describe how you currently store and share data</a:t>
            </a:r>
            <a:endParaRPr sz="4200">
              <a:solidFill>
                <a:schemeClr val="dk1"/>
              </a:solidFill>
            </a:endParaRPr>
          </a:p>
          <a:p>
            <a:pPr indent="-495300" lvl="0" marL="457200" rtl="0" algn="l">
              <a:lnSpc>
                <a:spcPct val="115000"/>
              </a:lnSpc>
              <a:spcBef>
                <a:spcPts val="0"/>
              </a:spcBef>
              <a:spcAft>
                <a:spcPts val="0"/>
              </a:spcAft>
              <a:buClr>
                <a:schemeClr val="dk1"/>
              </a:buClr>
              <a:buSzPts val="4200"/>
              <a:buChar char="●"/>
            </a:pPr>
            <a:r>
              <a:rPr lang="en-US" sz="4200">
                <a:solidFill>
                  <a:schemeClr val="dk1"/>
                </a:solidFill>
              </a:rPr>
              <a:t>Identify issues with storage and processing</a:t>
            </a:r>
            <a:endParaRPr sz="4200">
              <a:solidFill>
                <a:schemeClr val="dk1"/>
              </a:solidFill>
            </a:endParaRPr>
          </a:p>
          <a:p>
            <a:pPr indent="-495300" lvl="0" marL="457200" rtl="0" algn="l">
              <a:lnSpc>
                <a:spcPct val="115000"/>
              </a:lnSpc>
              <a:spcBef>
                <a:spcPts val="0"/>
              </a:spcBef>
              <a:spcAft>
                <a:spcPts val="0"/>
              </a:spcAft>
              <a:buClr>
                <a:schemeClr val="dk1"/>
              </a:buClr>
              <a:buSzPts val="4200"/>
              <a:buChar char="●"/>
            </a:pPr>
            <a:r>
              <a:rPr lang="en-US" sz="4200">
                <a:solidFill>
                  <a:schemeClr val="dk1"/>
                </a:solidFill>
              </a:rPr>
              <a:t>List some free tools and open data that your organisation can make use of </a:t>
            </a:r>
            <a:endParaRPr sz="4200">
              <a:solidFill>
                <a:schemeClr val="dk1"/>
              </a:solidFill>
            </a:endParaRPr>
          </a:p>
          <a:p>
            <a:pPr indent="-495300" lvl="0" marL="457200" rtl="0" algn="l">
              <a:lnSpc>
                <a:spcPct val="115000"/>
              </a:lnSpc>
              <a:spcBef>
                <a:spcPts val="0"/>
              </a:spcBef>
              <a:spcAft>
                <a:spcPts val="0"/>
              </a:spcAft>
              <a:buClr>
                <a:schemeClr val="dk1"/>
              </a:buClr>
              <a:buSzPts val="4200"/>
              <a:buChar char="●"/>
            </a:pPr>
            <a:r>
              <a:rPr lang="en-US" sz="4200">
                <a:solidFill>
                  <a:schemeClr val="dk1"/>
                </a:solidFill>
              </a:rPr>
              <a:t>Create an action plan for your organisation</a:t>
            </a:r>
            <a:endParaRPr sz="4200"/>
          </a:p>
          <a:p>
            <a:pPr indent="0" lvl="0" marL="0" rtl="0" algn="l">
              <a:lnSpc>
                <a:spcPct val="120000"/>
              </a:lnSpc>
              <a:spcBef>
                <a:spcPts val="2400"/>
              </a:spcBef>
              <a:spcAft>
                <a:spcPts val="0"/>
              </a:spcAft>
              <a:buClr>
                <a:schemeClr val="dk1"/>
              </a:buClr>
              <a:buSzPts val="1100"/>
              <a:buFont typeface="Arial"/>
              <a:buNone/>
            </a:pPr>
            <a:r>
              <a:t/>
            </a:r>
            <a:endParaRPr sz="3600">
              <a:latin typeface="Gothic A1 SemiBold"/>
              <a:ea typeface="Gothic A1 SemiBold"/>
              <a:cs typeface="Gothic A1 SemiBold"/>
              <a:sym typeface="Gothic A1 SemiBold"/>
            </a:endParaRPr>
          </a:p>
          <a:p>
            <a:pPr indent="0" lvl="0" marL="0" rtl="0" algn="l">
              <a:lnSpc>
                <a:spcPct val="120000"/>
              </a:lnSpc>
              <a:spcBef>
                <a:spcPts val="2400"/>
              </a:spcBef>
              <a:spcAft>
                <a:spcPts val="0"/>
              </a:spcAft>
              <a:buClr>
                <a:srgbClr val="4A4A4A"/>
              </a:buClr>
              <a:buSzPts val="3600"/>
              <a:buFont typeface="Gothic A1"/>
              <a:buNone/>
            </a:pPr>
            <a:r>
              <a:t/>
            </a:r>
            <a:endParaRPr sz="3600">
              <a:latin typeface="Gothic A1 SemiBold"/>
              <a:ea typeface="Gothic A1 SemiBold"/>
              <a:cs typeface="Gothic A1 SemiBold"/>
              <a:sym typeface="Gothic A1 SemiBold"/>
            </a:endParaRPr>
          </a:p>
        </p:txBody>
      </p:sp>
      <p:pic>
        <p:nvPicPr>
          <p:cNvPr descr="Image" id="155" name="Google Shape;155;p24"/>
          <p:cNvPicPr preferRelativeResize="0"/>
          <p:nvPr/>
        </p:nvPicPr>
        <p:blipFill rotWithShape="1">
          <a:blip r:embed="rId3">
            <a:alphaModFix/>
          </a:blip>
          <a:srcRect b="0" l="0" r="0" t="0"/>
          <a:stretch/>
        </p:blipFill>
        <p:spPr>
          <a:xfrm>
            <a:off x="20885528" y="10946842"/>
            <a:ext cx="2649110" cy="15459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9"/>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BREAK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0"/>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Exercise 2: Write your action plan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1"/>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Action plan template</a:t>
            </a:r>
            <a:endParaRPr/>
          </a:p>
        </p:txBody>
      </p:sp>
      <p:pic>
        <p:nvPicPr>
          <p:cNvPr descr="Image" id="537" name="Google Shape;537;p71"/>
          <p:cNvPicPr preferRelativeResize="0"/>
          <p:nvPr/>
        </p:nvPicPr>
        <p:blipFill rotWithShape="1">
          <a:blip r:embed="rId3">
            <a:alphaModFix/>
          </a:blip>
          <a:srcRect b="0" l="0" r="0" t="0"/>
          <a:stretch/>
        </p:blipFill>
        <p:spPr>
          <a:xfrm>
            <a:off x="20885528" y="10946842"/>
            <a:ext cx="2649110" cy="1545978"/>
          </a:xfrm>
          <a:prstGeom prst="rect">
            <a:avLst/>
          </a:prstGeom>
          <a:noFill/>
          <a:ln>
            <a:noFill/>
          </a:ln>
        </p:spPr>
      </p:pic>
      <p:graphicFrame>
        <p:nvGraphicFramePr>
          <p:cNvPr id="538" name="Google Shape;538;p71"/>
          <p:cNvGraphicFramePr/>
          <p:nvPr/>
        </p:nvGraphicFramePr>
        <p:xfrm>
          <a:off x="1044700" y="3670625"/>
          <a:ext cx="3000000" cy="3000000"/>
        </p:xfrm>
        <a:graphic>
          <a:graphicData uri="http://schemas.openxmlformats.org/drawingml/2006/table">
            <a:tbl>
              <a:tblPr>
                <a:noFill/>
                <a:tableStyleId>{D1B688DA-24CC-46F6-AE9C-10DB2FEB3B01}</a:tableStyleId>
              </a:tblPr>
              <a:tblGrid>
                <a:gridCol w="548150"/>
                <a:gridCol w="7765425"/>
                <a:gridCol w="2283950"/>
                <a:gridCol w="7331475"/>
                <a:gridCol w="548150"/>
              </a:tblGrid>
              <a:tr h="545025">
                <a:tc gridSpan="5">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Data Usage Action Plan</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2400">
                          <a:latin typeface="Gothic A1"/>
                          <a:ea typeface="Gothic A1"/>
                          <a:cs typeface="Gothic A1"/>
                          <a:sym typeface="Gothic A1"/>
                        </a:rPr>
                        <a:t>Item to capture</a:t>
                      </a:r>
                      <a:endParaRPr b="1"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400">
                          <a:latin typeface="Gothic A1"/>
                          <a:ea typeface="Gothic A1"/>
                          <a:cs typeface="Gothic A1"/>
                          <a:sym typeface="Gothic A1"/>
                        </a:rPr>
                        <a:t>Your answer</a:t>
                      </a:r>
                      <a:endParaRPr b="1"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Example</a:t>
                      </a:r>
                      <a:endParaRPr i="1"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What areas of the organisation am I focusing on?</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Activities</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26700">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What is the opportunity?</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Reducing the time it takes to generate monthly reports for funders</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10537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Why is it important?</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Currently takes 3-4 days to extract, arrange and analyse the data from our CRM. Time taken away from actual service delivery.</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26700">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What needs to happen?</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Write a report from the CRM that provides the information exactly as we need it.</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Who will do the work?</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Preferably in-house so we retain the knowledge</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Will you or your staff need training?</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Someone will need to learn SQL</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26700">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Do you need different equipment or software?</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No, but we will need the report writer to have admin access</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Do you have enough people?</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Yes</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How to address any shortfall ...</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Get somebody trained</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26700">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2400">
                          <a:latin typeface="Gothic A1"/>
                          <a:ea typeface="Gothic A1"/>
                          <a:cs typeface="Gothic A1"/>
                          <a:sym typeface="Gothic A1"/>
                        </a:rPr>
                        <a:t>Next steps</a:t>
                      </a:r>
                      <a:endParaRPr sz="2400">
                        <a:latin typeface="Gothic A1"/>
                        <a:ea typeface="Gothic A1"/>
                        <a:cs typeface="Gothic A1"/>
                        <a:sym typeface="Gothic A1"/>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US" sz="2400">
                          <a:latin typeface="Gothic A1"/>
                          <a:ea typeface="Gothic A1"/>
                          <a:cs typeface="Gothic A1"/>
                          <a:sym typeface="Gothic A1"/>
                        </a:rPr>
                        <a:t>Identify suitable training, allocate staff development budget, and arrange another admin account</a:t>
                      </a:r>
                      <a:endParaRPr i="1" sz="2400">
                        <a:latin typeface="Gothic A1"/>
                        <a:ea typeface="Gothic A1"/>
                        <a:cs typeface="Gothic A1"/>
                        <a:sym typeface="Gothic A1"/>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4796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2"/>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Writing your action plan</a:t>
            </a:r>
            <a:endParaRPr/>
          </a:p>
        </p:txBody>
      </p:sp>
      <p:sp>
        <p:nvSpPr>
          <p:cNvPr id="544" name="Google Shape;544;p72"/>
          <p:cNvSpPr txBox="1"/>
          <p:nvPr/>
        </p:nvSpPr>
        <p:spPr>
          <a:xfrm>
            <a:off x="13414619" y="11961717"/>
            <a:ext cx="8496600" cy="6192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thedata.place  @thedataplace</a:t>
            </a:r>
            <a:endParaRPr/>
          </a:p>
        </p:txBody>
      </p:sp>
      <p:pic>
        <p:nvPicPr>
          <p:cNvPr descr="Image" id="545" name="Google Shape;545;p72"/>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546" name="Google Shape;546;p72"/>
          <p:cNvSpPr txBox="1"/>
          <p:nvPr>
            <p:ph idx="1" type="body"/>
          </p:nvPr>
        </p:nvSpPr>
        <p:spPr>
          <a:xfrm>
            <a:off x="1727200" y="5043250"/>
            <a:ext cx="14739600" cy="61722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2400"/>
              </a:spcBef>
              <a:spcAft>
                <a:spcPts val="0"/>
              </a:spcAft>
              <a:buSzPts val="4800"/>
              <a:buChar char="●"/>
            </a:pPr>
            <a:r>
              <a:rPr lang="en-US" sz="4800"/>
              <a:t>What areas of the organisation am I focusing on?</a:t>
            </a:r>
            <a:endParaRPr sz="4800"/>
          </a:p>
          <a:p>
            <a:pPr indent="-533400" lvl="0" marL="457200" rtl="0" algn="l">
              <a:lnSpc>
                <a:spcPct val="115000"/>
              </a:lnSpc>
              <a:spcBef>
                <a:spcPts val="0"/>
              </a:spcBef>
              <a:spcAft>
                <a:spcPts val="0"/>
              </a:spcAft>
              <a:buSzPts val="4800"/>
              <a:buChar char="●"/>
            </a:pPr>
            <a:r>
              <a:rPr lang="en-US" sz="4800"/>
              <a:t>What is the opportunity?</a:t>
            </a:r>
            <a:endParaRPr sz="4800"/>
          </a:p>
          <a:p>
            <a:pPr indent="-533400" lvl="0" marL="457200" rtl="0" algn="l">
              <a:lnSpc>
                <a:spcPct val="115000"/>
              </a:lnSpc>
              <a:spcBef>
                <a:spcPts val="0"/>
              </a:spcBef>
              <a:spcAft>
                <a:spcPts val="0"/>
              </a:spcAft>
              <a:buSzPts val="4800"/>
              <a:buChar char="●"/>
            </a:pPr>
            <a:r>
              <a:rPr lang="en-US" sz="4800"/>
              <a:t>Why is it important?</a:t>
            </a:r>
            <a:endParaRPr sz="4800"/>
          </a:p>
          <a:p>
            <a:pPr indent="-533400" lvl="0" marL="457200" rtl="0" algn="l">
              <a:lnSpc>
                <a:spcPct val="115000"/>
              </a:lnSpc>
              <a:spcBef>
                <a:spcPts val="0"/>
              </a:spcBef>
              <a:spcAft>
                <a:spcPts val="0"/>
              </a:spcAft>
              <a:buSzPts val="4800"/>
              <a:buChar char="●"/>
            </a:pPr>
            <a:r>
              <a:rPr lang="en-US" sz="4800"/>
              <a:t>What needs to happen?</a:t>
            </a:r>
            <a:endParaRPr sz="4800"/>
          </a:p>
          <a:p>
            <a:pPr indent="-533400" lvl="0" marL="457200" rtl="0" algn="l">
              <a:lnSpc>
                <a:spcPct val="115000"/>
              </a:lnSpc>
              <a:spcBef>
                <a:spcPts val="0"/>
              </a:spcBef>
              <a:spcAft>
                <a:spcPts val="0"/>
              </a:spcAft>
              <a:buSzPts val="4800"/>
              <a:buChar char="●"/>
            </a:pPr>
            <a:r>
              <a:rPr lang="en-US" sz="4800"/>
              <a:t>Who will do the actual work?</a:t>
            </a:r>
            <a:endParaRPr sz="4800"/>
          </a:p>
          <a:p>
            <a:pPr indent="-533400" lvl="0" marL="457200" rtl="0" algn="l">
              <a:lnSpc>
                <a:spcPct val="115000"/>
              </a:lnSpc>
              <a:spcBef>
                <a:spcPts val="0"/>
              </a:spcBef>
              <a:spcAft>
                <a:spcPts val="0"/>
              </a:spcAft>
              <a:buSzPts val="4800"/>
              <a:buChar char="●"/>
            </a:pPr>
            <a:r>
              <a:rPr lang="en-US" sz="4800"/>
              <a:t>Do you have the resources?</a:t>
            </a:r>
            <a:endParaRPr sz="4800"/>
          </a:p>
          <a:p>
            <a:pPr indent="-533400" lvl="0" marL="457200" rtl="0" algn="l">
              <a:lnSpc>
                <a:spcPct val="115000"/>
              </a:lnSpc>
              <a:spcBef>
                <a:spcPts val="0"/>
              </a:spcBef>
              <a:spcAft>
                <a:spcPts val="0"/>
              </a:spcAft>
              <a:buSzPts val="4800"/>
              <a:buChar char="●"/>
            </a:pPr>
            <a:r>
              <a:rPr lang="en-US" sz="4800"/>
              <a:t>If not, how will you get them?</a:t>
            </a:r>
            <a:endParaRPr sz="4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3"/>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What we learned</a:t>
            </a:r>
            <a:endParaRPr/>
          </a:p>
        </p:txBody>
      </p:sp>
      <p:sp>
        <p:nvSpPr>
          <p:cNvPr id="552" name="Google Shape;552;p73"/>
          <p:cNvSpPr txBox="1"/>
          <p:nvPr/>
        </p:nvSpPr>
        <p:spPr>
          <a:xfrm>
            <a:off x="13414619" y="11961717"/>
            <a:ext cx="8496600" cy="6192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thedata.place  @thedataplace</a:t>
            </a:r>
            <a:endParaRPr/>
          </a:p>
        </p:txBody>
      </p:sp>
      <p:pic>
        <p:nvPicPr>
          <p:cNvPr descr="Image" id="553" name="Google Shape;553;p73"/>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554" name="Google Shape;554;p73"/>
          <p:cNvSpPr txBox="1"/>
          <p:nvPr>
            <p:ph idx="1" type="body"/>
          </p:nvPr>
        </p:nvSpPr>
        <p:spPr>
          <a:xfrm>
            <a:off x="1727200" y="5043250"/>
            <a:ext cx="16050300" cy="61722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2400"/>
              </a:spcBef>
              <a:spcAft>
                <a:spcPts val="0"/>
              </a:spcAft>
              <a:buSzPts val="4800"/>
              <a:buFont typeface="Gothic A1 SemiBold"/>
              <a:buChar char="●"/>
            </a:pPr>
            <a:r>
              <a:rPr lang="en-US" sz="4800">
                <a:latin typeface="Gothic A1 SemiBold"/>
                <a:ea typeface="Gothic A1 SemiBold"/>
                <a:cs typeface="Gothic A1 SemiBold"/>
                <a:sym typeface="Gothic A1 SemiBold"/>
              </a:rPr>
              <a:t>How to:</a:t>
            </a:r>
            <a:endParaRPr sz="4800">
              <a:latin typeface="Gothic A1 SemiBold"/>
              <a:ea typeface="Gothic A1 SemiBold"/>
              <a:cs typeface="Gothic A1 SemiBold"/>
              <a:sym typeface="Gothic A1 SemiBold"/>
            </a:endParaRPr>
          </a:p>
          <a:p>
            <a:pPr indent="-533400" lvl="0" marL="457200" rtl="0" algn="l">
              <a:lnSpc>
                <a:spcPct val="115000"/>
              </a:lnSpc>
              <a:spcBef>
                <a:spcPts val="0"/>
              </a:spcBef>
              <a:spcAft>
                <a:spcPts val="0"/>
              </a:spcAft>
              <a:buClr>
                <a:schemeClr val="dk1"/>
              </a:buClr>
              <a:buSzPts val="4800"/>
              <a:buChar char="●"/>
            </a:pPr>
            <a:r>
              <a:rPr lang="en-US" sz="4800">
                <a:solidFill>
                  <a:schemeClr val="dk1"/>
                </a:solidFill>
              </a:rPr>
              <a:t>Describe how you currently store and share data.</a:t>
            </a:r>
            <a:endParaRPr sz="4800">
              <a:solidFill>
                <a:schemeClr val="dk1"/>
              </a:solidFill>
            </a:endParaRPr>
          </a:p>
          <a:p>
            <a:pPr indent="-533400" lvl="0" marL="457200" rtl="0" algn="l">
              <a:lnSpc>
                <a:spcPct val="115000"/>
              </a:lnSpc>
              <a:spcBef>
                <a:spcPts val="0"/>
              </a:spcBef>
              <a:spcAft>
                <a:spcPts val="0"/>
              </a:spcAft>
              <a:buClr>
                <a:schemeClr val="dk1"/>
              </a:buClr>
              <a:buSzPts val="4800"/>
              <a:buChar char="●"/>
            </a:pPr>
            <a:r>
              <a:rPr lang="en-US" sz="4800">
                <a:solidFill>
                  <a:schemeClr val="dk1"/>
                </a:solidFill>
              </a:rPr>
              <a:t>Identify issues with storage and processing.</a:t>
            </a:r>
            <a:endParaRPr sz="4800">
              <a:solidFill>
                <a:schemeClr val="dk1"/>
              </a:solidFill>
            </a:endParaRPr>
          </a:p>
          <a:p>
            <a:pPr indent="-533400" lvl="0" marL="457200" rtl="0" algn="l">
              <a:lnSpc>
                <a:spcPct val="115000"/>
              </a:lnSpc>
              <a:spcBef>
                <a:spcPts val="0"/>
              </a:spcBef>
              <a:spcAft>
                <a:spcPts val="0"/>
              </a:spcAft>
              <a:buClr>
                <a:schemeClr val="dk1"/>
              </a:buClr>
              <a:buSzPts val="4800"/>
              <a:buChar char="●"/>
            </a:pPr>
            <a:r>
              <a:rPr lang="en-US" sz="4800">
                <a:solidFill>
                  <a:schemeClr val="dk1"/>
                </a:solidFill>
              </a:rPr>
              <a:t>List some free tools and open data that your organisation can make use of.</a:t>
            </a:r>
            <a:endParaRPr sz="4800">
              <a:solidFill>
                <a:schemeClr val="dk1"/>
              </a:solidFill>
            </a:endParaRPr>
          </a:p>
          <a:p>
            <a:pPr indent="-533400" lvl="0" marL="457200" rtl="0" algn="l">
              <a:lnSpc>
                <a:spcPct val="115000"/>
              </a:lnSpc>
              <a:spcBef>
                <a:spcPts val="0"/>
              </a:spcBef>
              <a:spcAft>
                <a:spcPts val="0"/>
              </a:spcAft>
              <a:buClr>
                <a:schemeClr val="dk1"/>
              </a:buClr>
              <a:buSzPts val="4800"/>
              <a:buChar char="●"/>
            </a:pPr>
            <a:r>
              <a:rPr lang="en-US" sz="4800">
                <a:solidFill>
                  <a:schemeClr val="dk1"/>
                </a:solidFill>
              </a:rPr>
              <a:t>Create an action plan for your organisation.</a:t>
            </a:r>
            <a:endParaRPr sz="4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1727200" y="5410200"/>
            <a:ext cx="20929500" cy="2540100"/>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chemeClr val="dk1"/>
              </a:buClr>
              <a:buSzPts val="1100"/>
              <a:buFont typeface="Arial"/>
              <a:buNone/>
            </a:pPr>
            <a:r>
              <a:rPr lang="en-US"/>
              <a:t>Any questions?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5"/>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lang="en-US"/>
              <a:t>What happens next?</a:t>
            </a:r>
            <a:endParaRPr/>
          </a:p>
        </p:txBody>
      </p:sp>
      <p:sp>
        <p:nvSpPr>
          <p:cNvPr id="565" name="Google Shape;565;p75"/>
          <p:cNvSpPr txBox="1"/>
          <p:nvPr/>
        </p:nvSpPr>
        <p:spPr>
          <a:xfrm>
            <a:off x="13414619" y="11961717"/>
            <a:ext cx="8496600" cy="6192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thedata.place  @thedataplace</a:t>
            </a:r>
            <a:endParaRPr/>
          </a:p>
        </p:txBody>
      </p:sp>
      <p:pic>
        <p:nvPicPr>
          <p:cNvPr descr="Image" id="566" name="Google Shape;566;p75"/>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567" name="Google Shape;567;p75"/>
          <p:cNvSpPr txBox="1"/>
          <p:nvPr>
            <p:ph idx="1" type="body"/>
          </p:nvPr>
        </p:nvSpPr>
        <p:spPr>
          <a:xfrm>
            <a:off x="1727200" y="6042003"/>
            <a:ext cx="17730300" cy="3912000"/>
          </a:xfrm>
          <a:prstGeom prst="rect">
            <a:avLst/>
          </a:prstGeom>
          <a:noFill/>
          <a:ln>
            <a:noFill/>
          </a:ln>
        </p:spPr>
        <p:txBody>
          <a:bodyPr anchorCtr="0" anchor="t" bIns="50800" lIns="50800" spcFirstLastPara="1" rIns="50800" wrap="square" tIns="50800">
            <a:noAutofit/>
          </a:bodyPr>
          <a:lstStyle/>
          <a:p>
            <a:pPr indent="-533400" lvl="0" marL="457200" rtl="0" algn="l">
              <a:lnSpc>
                <a:spcPct val="115000"/>
              </a:lnSpc>
              <a:spcBef>
                <a:spcPts val="2400"/>
              </a:spcBef>
              <a:spcAft>
                <a:spcPts val="0"/>
              </a:spcAft>
              <a:buSzPts val="4800"/>
              <a:buChar char="●"/>
            </a:pPr>
            <a:r>
              <a:rPr lang="en-US" sz="4800"/>
              <a:t>How to reach us.</a:t>
            </a:r>
            <a:endParaRPr sz="4800"/>
          </a:p>
          <a:p>
            <a:pPr indent="-533400" lvl="0" marL="457200" rtl="0" algn="l">
              <a:lnSpc>
                <a:spcPct val="115000"/>
              </a:lnSpc>
              <a:spcBef>
                <a:spcPts val="0"/>
              </a:spcBef>
              <a:spcAft>
                <a:spcPts val="0"/>
              </a:spcAft>
              <a:buSzPts val="4800"/>
              <a:buChar char="●"/>
            </a:pPr>
            <a:r>
              <a:rPr lang="en-US" sz="4800"/>
              <a:t>Resources we will share.</a:t>
            </a:r>
            <a:endParaRPr sz="4800"/>
          </a:p>
          <a:p>
            <a:pPr indent="-533400" lvl="0" marL="457200" rtl="0" algn="l">
              <a:lnSpc>
                <a:spcPct val="115000"/>
              </a:lnSpc>
              <a:spcBef>
                <a:spcPts val="0"/>
              </a:spcBef>
              <a:spcAft>
                <a:spcPts val="0"/>
              </a:spcAft>
              <a:buSzPts val="4800"/>
              <a:buChar char="●"/>
            </a:pPr>
            <a:r>
              <a:rPr lang="en-US" sz="4800"/>
              <a:t>Next session.</a:t>
            </a:r>
            <a:endParaRPr sz="4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p:nvPr/>
        </p:nvSpPr>
        <p:spPr>
          <a:xfrm>
            <a:off x="0" y="-15600"/>
            <a:ext cx="24384000" cy="13747200"/>
          </a:xfrm>
          <a:prstGeom prst="rect">
            <a:avLst/>
          </a:prstGeom>
          <a:solidFill>
            <a:srgbClr val="662D91"/>
          </a:solid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6100">
              <a:latin typeface="Cabin"/>
              <a:ea typeface="Cabin"/>
              <a:cs typeface="Cabin"/>
              <a:sym typeface="Cabin"/>
            </a:endParaRPr>
          </a:p>
        </p:txBody>
      </p:sp>
      <p:sp>
        <p:nvSpPr>
          <p:cNvPr id="573" name="Google Shape;573;p76"/>
          <p:cNvSpPr/>
          <p:nvPr/>
        </p:nvSpPr>
        <p:spPr>
          <a:xfrm rot="-5400000">
            <a:off x="13176600" y="2523600"/>
            <a:ext cx="11208000" cy="11208000"/>
          </a:xfrm>
          <a:prstGeom prst="rtTriangle">
            <a:avLst/>
          </a:prstGeom>
          <a:solidFill>
            <a:srgbClr val="4D226D"/>
          </a:solid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a:p>
        </p:txBody>
      </p:sp>
      <p:sp>
        <p:nvSpPr>
          <p:cNvPr id="574" name="Google Shape;574;p76"/>
          <p:cNvSpPr txBox="1"/>
          <p:nvPr/>
        </p:nvSpPr>
        <p:spPr>
          <a:xfrm>
            <a:off x="15571800" y="12397533"/>
            <a:ext cx="8000100" cy="980100"/>
          </a:xfrm>
          <a:prstGeom prst="rect">
            <a:avLst/>
          </a:prstGeom>
          <a:noFill/>
          <a:ln>
            <a:noFill/>
          </a:ln>
        </p:spPr>
        <p:txBody>
          <a:bodyPr anchorCtr="0" anchor="t" bIns="243800" lIns="243800" spcFirstLastPara="1" rIns="243800" wrap="square" tIns="243800">
            <a:noAutofit/>
          </a:bodyPr>
          <a:lstStyle/>
          <a:p>
            <a:pPr indent="0" lvl="0" marL="0" rtl="0" algn="r">
              <a:spcBef>
                <a:spcPts val="0"/>
              </a:spcBef>
              <a:spcAft>
                <a:spcPts val="0"/>
              </a:spcAft>
              <a:buNone/>
            </a:pPr>
            <a:r>
              <a:rPr lang="en-US" sz="3200">
                <a:solidFill>
                  <a:schemeClr val="lt1"/>
                </a:solidFill>
                <a:latin typeface="Open Sans ExtraBold"/>
                <a:ea typeface="Open Sans ExtraBold"/>
                <a:cs typeface="Open Sans ExtraBold"/>
                <a:sym typeface="Open Sans ExtraBold"/>
              </a:rPr>
              <a:t>Joinbeyond.org   |   @join_beyond</a:t>
            </a:r>
            <a:endParaRPr sz="3200">
              <a:solidFill>
                <a:schemeClr val="lt1"/>
              </a:solidFill>
              <a:latin typeface="Open Sans ExtraBold"/>
              <a:ea typeface="Open Sans ExtraBold"/>
              <a:cs typeface="Open Sans ExtraBold"/>
              <a:sym typeface="Open Sans ExtraBold"/>
            </a:endParaRPr>
          </a:p>
        </p:txBody>
      </p:sp>
      <p:sp>
        <p:nvSpPr>
          <p:cNvPr id="575" name="Google Shape;575;p76"/>
          <p:cNvSpPr txBox="1"/>
          <p:nvPr/>
        </p:nvSpPr>
        <p:spPr>
          <a:xfrm>
            <a:off x="812800" y="5385800"/>
            <a:ext cx="14580900" cy="3346500"/>
          </a:xfrm>
          <a:prstGeom prst="rect">
            <a:avLst/>
          </a:prstGeom>
          <a:noFill/>
          <a:ln>
            <a:noFill/>
          </a:ln>
        </p:spPr>
        <p:txBody>
          <a:bodyPr anchorCtr="0" anchor="t" bIns="243800" lIns="243800" spcFirstLastPara="1" rIns="243800" wrap="square" tIns="243800">
            <a:noAutofit/>
          </a:bodyPr>
          <a:lstStyle/>
          <a:p>
            <a:pPr indent="0" lvl="0" marL="0" rtl="0" algn="l">
              <a:lnSpc>
                <a:spcPct val="120000"/>
              </a:lnSpc>
              <a:spcBef>
                <a:spcPts val="0"/>
              </a:spcBef>
              <a:spcAft>
                <a:spcPts val="0"/>
              </a:spcAft>
              <a:buNone/>
            </a:pPr>
            <a:r>
              <a:rPr lang="en-US" sz="4800">
                <a:solidFill>
                  <a:srgbClr val="FFFFFF"/>
                </a:solidFill>
                <a:latin typeface="Open Sans"/>
                <a:ea typeface="Open Sans"/>
                <a:cs typeface="Open Sans"/>
                <a:sym typeface="Open Sans"/>
              </a:rPr>
              <a:t>Martin Howitt &amp; Lucy Knight</a:t>
            </a:r>
            <a:r>
              <a:rPr lang="en-US" sz="4800">
                <a:solidFill>
                  <a:srgbClr val="FFFFFF"/>
                </a:solidFill>
                <a:latin typeface="Open Sans"/>
                <a:ea typeface="Open Sans"/>
                <a:cs typeface="Open Sans"/>
                <a:sym typeface="Open Sans"/>
              </a:rPr>
              <a:t>, The Data Place</a:t>
            </a:r>
            <a:endParaRPr sz="4800">
              <a:solidFill>
                <a:srgbClr val="FFFFFF"/>
              </a:solidFill>
              <a:latin typeface="Open Sans"/>
              <a:ea typeface="Open Sans"/>
              <a:cs typeface="Open Sans"/>
              <a:sym typeface="Open Sans"/>
            </a:endParaRPr>
          </a:p>
          <a:p>
            <a:pPr indent="0" lvl="0" marL="0" rtl="0" algn="l">
              <a:lnSpc>
                <a:spcPct val="80000"/>
              </a:lnSpc>
              <a:spcBef>
                <a:spcPts val="2100"/>
              </a:spcBef>
              <a:spcAft>
                <a:spcPts val="0"/>
              </a:spcAft>
              <a:buNone/>
            </a:pPr>
            <a:r>
              <a:rPr b="1" lang="en-US" sz="4800">
                <a:solidFill>
                  <a:srgbClr val="FFFFFF"/>
                </a:solidFill>
                <a:latin typeface="Open Sans"/>
                <a:ea typeface="Open Sans"/>
                <a:cs typeface="Open Sans"/>
                <a:sym typeface="Open Sans"/>
              </a:rPr>
              <a:t>thedata.place  </a:t>
            </a:r>
            <a:endParaRPr b="1" sz="4800">
              <a:solidFill>
                <a:srgbClr val="FFFFFF"/>
              </a:solidFill>
              <a:latin typeface="Open Sans"/>
              <a:ea typeface="Open Sans"/>
              <a:cs typeface="Open Sans"/>
              <a:sym typeface="Open Sans"/>
            </a:endParaRPr>
          </a:p>
          <a:p>
            <a:pPr indent="0" lvl="0" marL="0" rtl="0" algn="l">
              <a:lnSpc>
                <a:spcPct val="80000"/>
              </a:lnSpc>
              <a:spcBef>
                <a:spcPts val="0"/>
              </a:spcBef>
              <a:spcAft>
                <a:spcPts val="0"/>
              </a:spcAft>
              <a:buNone/>
            </a:pPr>
            <a:r>
              <a:t/>
            </a:r>
            <a:endParaRPr sz="4800">
              <a:solidFill>
                <a:srgbClr val="FFFFFF"/>
              </a:solidFill>
              <a:latin typeface="Open Sans"/>
              <a:ea typeface="Open Sans"/>
              <a:cs typeface="Open Sans"/>
              <a:sym typeface="Open Sans"/>
            </a:endParaRPr>
          </a:p>
          <a:p>
            <a:pPr indent="0" lvl="0" marL="0" rtl="0" algn="l">
              <a:lnSpc>
                <a:spcPct val="80000"/>
              </a:lnSpc>
              <a:spcBef>
                <a:spcPts val="0"/>
              </a:spcBef>
              <a:spcAft>
                <a:spcPts val="0"/>
              </a:spcAft>
              <a:buClr>
                <a:srgbClr val="4A4A4A"/>
              </a:buClr>
              <a:buSzPts val="4100"/>
              <a:buFont typeface="Gothic A1"/>
              <a:buNone/>
            </a:pPr>
            <a:r>
              <a:rPr b="1" lang="en-US" sz="4800">
                <a:solidFill>
                  <a:srgbClr val="FFFFFF"/>
                </a:solidFill>
                <a:latin typeface="Open Sans"/>
                <a:ea typeface="Open Sans"/>
                <a:cs typeface="Open Sans"/>
                <a:sym typeface="Open Sans"/>
              </a:rPr>
              <a:t>@thedataplace</a:t>
            </a:r>
            <a:endParaRPr b="1" sz="4800">
              <a:solidFill>
                <a:srgbClr val="FFFFFF"/>
              </a:solidFill>
              <a:latin typeface="Open Sans"/>
              <a:ea typeface="Open Sans"/>
              <a:cs typeface="Open Sans"/>
              <a:sym typeface="Open Sans"/>
            </a:endParaRPr>
          </a:p>
          <a:p>
            <a:pPr indent="0" lvl="0" marL="0" rtl="0" algn="l">
              <a:lnSpc>
                <a:spcPct val="120000"/>
              </a:lnSpc>
              <a:spcBef>
                <a:spcPts val="0"/>
              </a:spcBef>
              <a:spcAft>
                <a:spcPts val="500"/>
              </a:spcAft>
              <a:buNone/>
            </a:pPr>
            <a:r>
              <a:t/>
            </a:r>
            <a:endParaRPr b="1" sz="4800">
              <a:solidFill>
                <a:srgbClr val="FFFFFF"/>
              </a:solidFill>
              <a:latin typeface="Open Sans"/>
              <a:ea typeface="Open Sans"/>
              <a:cs typeface="Open Sans"/>
              <a:sym typeface="Open Sans"/>
            </a:endParaRPr>
          </a:p>
        </p:txBody>
      </p:sp>
      <p:sp>
        <p:nvSpPr>
          <p:cNvPr id="576" name="Google Shape;576;p76"/>
          <p:cNvSpPr txBox="1"/>
          <p:nvPr/>
        </p:nvSpPr>
        <p:spPr>
          <a:xfrm>
            <a:off x="609600" y="1194733"/>
            <a:ext cx="17244000" cy="33465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24000">
                <a:solidFill>
                  <a:srgbClr val="FFFFFF"/>
                </a:solidFill>
                <a:latin typeface="Open Sans"/>
                <a:ea typeface="Open Sans"/>
                <a:cs typeface="Open Sans"/>
                <a:sym typeface="Open Sans"/>
              </a:rPr>
              <a:t>Thanks!</a:t>
            </a:r>
            <a:endParaRPr b="1" sz="24000">
              <a:solidFill>
                <a:srgbClr val="FFFFFF"/>
              </a:solidFill>
              <a:latin typeface="Open Sans"/>
              <a:ea typeface="Open Sans"/>
              <a:cs typeface="Open Sans"/>
              <a:sym typeface="Open Sans"/>
            </a:endParaRPr>
          </a:p>
        </p:txBody>
      </p:sp>
      <p:sp>
        <p:nvSpPr>
          <p:cNvPr id="577" name="Google Shape;577;p76"/>
          <p:cNvSpPr txBox="1"/>
          <p:nvPr/>
        </p:nvSpPr>
        <p:spPr>
          <a:xfrm>
            <a:off x="16261400" y="614733"/>
            <a:ext cx="7310400" cy="2143200"/>
          </a:xfrm>
          <a:prstGeom prst="rect">
            <a:avLst/>
          </a:prstGeom>
          <a:noFill/>
          <a:ln>
            <a:noFill/>
          </a:ln>
        </p:spPr>
        <p:txBody>
          <a:bodyPr anchorCtr="0" anchor="t" bIns="243800" lIns="243800" spcFirstLastPara="1" rIns="243800" wrap="square" tIns="243800">
            <a:noAutofit/>
          </a:bodyPr>
          <a:lstStyle/>
          <a:p>
            <a:pPr indent="0" lvl="0" marL="0" rtl="0" algn="r">
              <a:lnSpc>
                <a:spcPct val="100000"/>
              </a:lnSpc>
              <a:spcBef>
                <a:spcPts val="0"/>
              </a:spcBef>
              <a:spcAft>
                <a:spcPts val="0"/>
              </a:spcAft>
              <a:buClr>
                <a:schemeClr val="dk1"/>
              </a:buClr>
              <a:buSzPts val="2900"/>
              <a:buFont typeface="Arial"/>
              <a:buNone/>
            </a:pPr>
            <a:r>
              <a:rPr b="1" lang="en-US" sz="2700">
                <a:solidFill>
                  <a:srgbClr val="FFFFFF"/>
                </a:solidFill>
                <a:latin typeface="Open Sans"/>
                <a:ea typeface="Open Sans"/>
                <a:cs typeface="Open Sans"/>
                <a:sym typeface="Open Sans"/>
              </a:rPr>
              <a:t>Powering nonprofits to </a:t>
            </a:r>
            <a:endParaRPr b="1" sz="2700">
              <a:solidFill>
                <a:srgbClr val="FFFFFF"/>
              </a:solidFill>
              <a:latin typeface="Open Sans"/>
              <a:ea typeface="Open Sans"/>
              <a:cs typeface="Open Sans"/>
              <a:sym typeface="Open Sans"/>
            </a:endParaRPr>
          </a:p>
          <a:p>
            <a:pPr indent="0" lvl="0" marL="0" rtl="0" algn="r">
              <a:lnSpc>
                <a:spcPct val="100000"/>
              </a:lnSpc>
              <a:spcBef>
                <a:spcPts val="0"/>
              </a:spcBef>
              <a:spcAft>
                <a:spcPts val="0"/>
              </a:spcAft>
              <a:buClr>
                <a:schemeClr val="dk1"/>
              </a:buClr>
              <a:buSzPts val="2900"/>
              <a:buFont typeface="Arial"/>
              <a:buNone/>
            </a:pPr>
            <a:r>
              <a:rPr b="1" lang="en-US" sz="2700">
                <a:solidFill>
                  <a:srgbClr val="FFFFFF"/>
                </a:solidFill>
                <a:latin typeface="Open Sans"/>
                <a:ea typeface="Open Sans"/>
                <a:cs typeface="Open Sans"/>
                <a:sym typeface="Open Sans"/>
              </a:rPr>
              <a:t>respond to the crisis</a:t>
            </a:r>
            <a:endParaRPr b="1" sz="2700">
              <a:solidFill>
                <a:srgbClr val="FFFFFF"/>
              </a:solidFill>
              <a:latin typeface="Open Sans"/>
              <a:ea typeface="Open Sans"/>
              <a:cs typeface="Open Sans"/>
              <a:sym typeface="Open Sans"/>
            </a:endParaRPr>
          </a:p>
          <a:p>
            <a:pPr indent="0" lvl="0" marL="0" rtl="0" algn="r">
              <a:lnSpc>
                <a:spcPct val="100000"/>
              </a:lnSpc>
              <a:spcBef>
                <a:spcPts val="0"/>
              </a:spcBef>
              <a:spcAft>
                <a:spcPts val="0"/>
              </a:spcAft>
              <a:buNone/>
            </a:pPr>
            <a:r>
              <a:t/>
            </a:r>
            <a:endParaRPr b="1" sz="2700">
              <a:solidFill>
                <a:schemeClr val="dk1"/>
              </a:solidFill>
              <a:latin typeface="Open Sans"/>
              <a:ea typeface="Open Sans"/>
              <a:cs typeface="Open Sans"/>
              <a:sym typeface="Open Sans"/>
            </a:endParaRPr>
          </a:p>
        </p:txBody>
      </p:sp>
      <p:pic>
        <p:nvPicPr>
          <p:cNvPr id="578" name="Google Shape;578;p76"/>
          <p:cNvPicPr preferRelativeResize="0"/>
          <p:nvPr/>
        </p:nvPicPr>
        <p:blipFill>
          <a:blip r:embed="rId3">
            <a:alphaModFix/>
          </a:blip>
          <a:stretch>
            <a:fillRect/>
          </a:stretch>
        </p:blipFill>
        <p:spPr>
          <a:xfrm>
            <a:off x="812800" y="11425349"/>
            <a:ext cx="5871001" cy="1482934"/>
          </a:xfrm>
          <a:prstGeom prst="rect">
            <a:avLst/>
          </a:prstGeom>
          <a:noFill/>
          <a:ln>
            <a:noFill/>
          </a:ln>
        </p:spPr>
      </p:pic>
      <p:pic>
        <p:nvPicPr>
          <p:cNvPr id="579" name="Google Shape;579;p76"/>
          <p:cNvPicPr preferRelativeResize="0"/>
          <p:nvPr/>
        </p:nvPicPr>
        <p:blipFill>
          <a:blip r:embed="rId4">
            <a:alphaModFix/>
          </a:blip>
          <a:stretch>
            <a:fillRect/>
          </a:stretch>
        </p:blipFill>
        <p:spPr>
          <a:xfrm>
            <a:off x="7167691" y="10711768"/>
            <a:ext cx="4127816" cy="2408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b="1" lang="en-US">
                <a:latin typeface="Domine"/>
                <a:ea typeface="Domine"/>
                <a:cs typeface="Domine"/>
                <a:sym typeface="Domine"/>
              </a:rPr>
              <a:t>About this workshop</a:t>
            </a:r>
            <a:endParaRPr/>
          </a:p>
        </p:txBody>
      </p:sp>
      <p:sp>
        <p:nvSpPr>
          <p:cNvPr id="161" name="Google Shape;161;p25"/>
          <p:cNvSpPr txBox="1"/>
          <p:nvPr>
            <p:ph idx="1" type="body"/>
          </p:nvPr>
        </p:nvSpPr>
        <p:spPr>
          <a:xfrm>
            <a:off x="1727200" y="5043250"/>
            <a:ext cx="18081000" cy="6172200"/>
          </a:xfrm>
          <a:prstGeom prst="rect">
            <a:avLst/>
          </a:prstGeom>
          <a:noFill/>
          <a:ln>
            <a:noFill/>
          </a:ln>
        </p:spPr>
        <p:txBody>
          <a:bodyPr anchorCtr="0" anchor="t" bIns="50800" lIns="50800" spcFirstLastPara="1" rIns="50800" wrap="square" tIns="50800">
            <a:noAutofit/>
          </a:bodyPr>
          <a:lstStyle/>
          <a:p>
            <a:pPr indent="0" lvl="0" marL="0" rtl="0" algn="l">
              <a:lnSpc>
                <a:spcPct val="120000"/>
              </a:lnSpc>
              <a:spcBef>
                <a:spcPts val="2400"/>
              </a:spcBef>
              <a:spcAft>
                <a:spcPts val="0"/>
              </a:spcAft>
              <a:buClr>
                <a:schemeClr val="dk1"/>
              </a:buClr>
              <a:buSzPts val="1100"/>
              <a:buFont typeface="Arial"/>
              <a:buNone/>
            </a:pPr>
            <a:r>
              <a:rPr lang="en-US" sz="4800">
                <a:latin typeface="Gothic A1 SemiBold"/>
                <a:ea typeface="Gothic A1 SemiBold"/>
                <a:cs typeface="Gothic A1 SemiBold"/>
                <a:sym typeface="Gothic A1 SemiBold"/>
              </a:rPr>
              <a:t>Data use is a topic that gets bigger the more you look at it, and goes to the heart of running an organisation successfully, touching every single aspect of your operations.</a:t>
            </a:r>
            <a:endParaRPr sz="4800">
              <a:latin typeface="Gothic A1 SemiBold"/>
              <a:ea typeface="Gothic A1 SemiBold"/>
              <a:cs typeface="Gothic A1 SemiBold"/>
              <a:sym typeface="Gothic A1 SemiBold"/>
            </a:endParaRPr>
          </a:p>
          <a:p>
            <a:pPr indent="0" lvl="0" marL="0" rtl="0" algn="l">
              <a:lnSpc>
                <a:spcPct val="120000"/>
              </a:lnSpc>
              <a:spcBef>
                <a:spcPts val="2400"/>
              </a:spcBef>
              <a:spcAft>
                <a:spcPts val="0"/>
              </a:spcAft>
              <a:buClr>
                <a:schemeClr val="dk1"/>
              </a:buClr>
              <a:buSzPts val="1100"/>
              <a:buFont typeface="Arial"/>
              <a:buNone/>
            </a:pPr>
            <a:r>
              <a:rPr lang="en-US" sz="4800"/>
              <a:t>We will try and give you both an overview and some tools to use straight away.</a:t>
            </a:r>
            <a:endParaRPr sz="4800"/>
          </a:p>
          <a:p>
            <a:pPr indent="0" lvl="0" marL="0" rtl="0" algn="l">
              <a:lnSpc>
                <a:spcPct val="120000"/>
              </a:lnSpc>
              <a:spcBef>
                <a:spcPts val="2400"/>
              </a:spcBef>
              <a:spcAft>
                <a:spcPts val="0"/>
              </a:spcAft>
              <a:buClr>
                <a:schemeClr val="dk1"/>
              </a:buClr>
              <a:buSzPts val="1100"/>
              <a:buFont typeface="Arial"/>
              <a:buNone/>
            </a:pPr>
            <a:r>
              <a:rPr lang="en-US" sz="4800"/>
              <a:t>Possibly use the 1-1 sessions (there are still 2 slots available) if you need more targeted advice, and we’ll give you a reading list.</a:t>
            </a:r>
            <a:endParaRPr sz="4800"/>
          </a:p>
        </p:txBody>
      </p:sp>
      <p:pic>
        <p:nvPicPr>
          <p:cNvPr descr="Image" id="162" name="Google Shape;162;p25"/>
          <p:cNvPicPr preferRelativeResize="0"/>
          <p:nvPr/>
        </p:nvPicPr>
        <p:blipFill rotWithShape="1">
          <a:blip r:embed="rId3">
            <a:alphaModFix/>
          </a:blip>
          <a:srcRect b="0" l="0" r="0" t="0"/>
          <a:stretch/>
        </p:blipFill>
        <p:spPr>
          <a:xfrm>
            <a:off x="20885528" y="10946842"/>
            <a:ext cx="2649110" cy="15459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1727200" y="5414843"/>
            <a:ext cx="20929600" cy="2540001"/>
          </a:xfrm>
          <a:prstGeom prst="rect">
            <a:avLst/>
          </a:prstGeom>
          <a:noFill/>
          <a:ln>
            <a:noFill/>
          </a:ln>
        </p:spPr>
        <p:txBody>
          <a:bodyPr anchorCtr="0" anchor="ctr" bIns="50800" lIns="50800" spcFirstLastPara="1" rIns="50800" wrap="square" tIns="50800">
            <a:normAutofit/>
          </a:bodyPr>
          <a:lstStyle/>
          <a:p>
            <a:pPr indent="0" lvl="0" marL="0" rtl="0" algn="l">
              <a:lnSpc>
                <a:spcPct val="80000"/>
              </a:lnSpc>
              <a:spcBef>
                <a:spcPts val="0"/>
              </a:spcBef>
              <a:spcAft>
                <a:spcPts val="0"/>
              </a:spcAft>
              <a:buClr>
                <a:srgbClr val="FFFFFF"/>
              </a:buClr>
              <a:buSzPts val="8600"/>
              <a:buFont typeface="Domine"/>
              <a:buNone/>
            </a:pPr>
            <a:r>
              <a:rPr b="1" lang="en-US">
                <a:solidFill>
                  <a:srgbClr val="FFFFFF"/>
                </a:solidFill>
                <a:latin typeface="Domine"/>
                <a:ea typeface="Domine"/>
                <a:cs typeface="Domine"/>
                <a:sym typeface="Domine"/>
              </a:rPr>
              <a:t>Introductions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1727200" y="1739900"/>
            <a:ext cx="20929600" cy="3300115"/>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b="1" lang="en-US">
                <a:latin typeface="Domine"/>
                <a:ea typeface="Domine"/>
                <a:cs typeface="Domine"/>
                <a:sym typeface="Domine"/>
              </a:rPr>
              <a:t>Who we are</a:t>
            </a:r>
            <a:endParaRPr/>
          </a:p>
        </p:txBody>
      </p:sp>
      <p:pic>
        <p:nvPicPr>
          <p:cNvPr descr="Image" id="173" name="Google Shape;173;p27"/>
          <p:cNvPicPr preferRelativeResize="0"/>
          <p:nvPr/>
        </p:nvPicPr>
        <p:blipFill rotWithShape="1">
          <a:blip r:embed="rId3">
            <a:alphaModFix/>
          </a:blip>
          <a:srcRect b="0" l="0" r="0" t="0"/>
          <a:stretch/>
        </p:blipFill>
        <p:spPr>
          <a:xfrm>
            <a:off x="1727207" y="8465218"/>
            <a:ext cx="3805788" cy="3805788"/>
          </a:xfrm>
          <a:prstGeom prst="rect">
            <a:avLst/>
          </a:prstGeom>
          <a:noFill/>
          <a:ln>
            <a:noFill/>
          </a:ln>
        </p:spPr>
      </p:pic>
      <p:pic>
        <p:nvPicPr>
          <p:cNvPr descr="Image" id="174" name="Google Shape;174;p27"/>
          <p:cNvPicPr preferRelativeResize="0"/>
          <p:nvPr/>
        </p:nvPicPr>
        <p:blipFill rotWithShape="1">
          <a:blip r:embed="rId4">
            <a:alphaModFix/>
          </a:blip>
          <a:srcRect b="0" l="0" r="0" t="0"/>
          <a:stretch/>
        </p:blipFill>
        <p:spPr>
          <a:xfrm>
            <a:off x="1727207" y="3995843"/>
            <a:ext cx="3805787" cy="3805787"/>
          </a:xfrm>
          <a:prstGeom prst="rect">
            <a:avLst/>
          </a:prstGeom>
          <a:noFill/>
          <a:ln>
            <a:noFill/>
          </a:ln>
        </p:spPr>
      </p:pic>
      <p:sp>
        <p:nvSpPr>
          <p:cNvPr id="175" name="Google Shape;175;p27"/>
          <p:cNvSpPr txBox="1"/>
          <p:nvPr/>
        </p:nvSpPr>
        <p:spPr>
          <a:xfrm>
            <a:off x="6072882" y="5551113"/>
            <a:ext cx="3536100" cy="6075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Lucy Knight</a:t>
            </a:r>
            <a:endParaRPr/>
          </a:p>
        </p:txBody>
      </p:sp>
      <p:sp>
        <p:nvSpPr>
          <p:cNvPr id="176" name="Google Shape;176;p27"/>
          <p:cNvSpPr txBox="1"/>
          <p:nvPr/>
        </p:nvSpPr>
        <p:spPr>
          <a:xfrm>
            <a:off x="6072882" y="9914861"/>
            <a:ext cx="3536100" cy="6075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Martin Howitt</a:t>
            </a:r>
            <a:endParaRPr/>
          </a:p>
        </p:txBody>
      </p:sp>
      <p:sp>
        <p:nvSpPr>
          <p:cNvPr id="177" name="Google Shape;177;p27"/>
          <p:cNvSpPr txBox="1"/>
          <p:nvPr/>
        </p:nvSpPr>
        <p:spPr>
          <a:xfrm>
            <a:off x="13414619" y="11961717"/>
            <a:ext cx="8496729" cy="619126"/>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thedata.place  @thedataplace</a:t>
            </a:r>
            <a:endParaRPr/>
          </a:p>
        </p:txBody>
      </p:sp>
      <p:pic>
        <p:nvPicPr>
          <p:cNvPr descr="Image" id="178" name="Google Shape;178;p27"/>
          <p:cNvPicPr preferRelativeResize="0"/>
          <p:nvPr/>
        </p:nvPicPr>
        <p:blipFill rotWithShape="1">
          <a:blip r:embed="rId5">
            <a:alphaModFix/>
          </a:blip>
          <a:srcRect b="0" l="0" r="0" t="0"/>
          <a:stretch/>
        </p:blipFill>
        <p:spPr>
          <a:xfrm>
            <a:off x="20885528" y="10946842"/>
            <a:ext cx="2649110" cy="15459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727200" y="1739900"/>
            <a:ext cx="20929500" cy="33000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4A4A4A"/>
              </a:buClr>
              <a:buSzPts val="8600"/>
              <a:buFont typeface="Domine"/>
              <a:buNone/>
            </a:pPr>
            <a:r>
              <a:rPr b="1" lang="en-US">
                <a:latin typeface="Domine"/>
                <a:ea typeface="Domine"/>
                <a:cs typeface="Domine"/>
                <a:sym typeface="Domine"/>
              </a:rPr>
              <a:t>Who </a:t>
            </a:r>
            <a:r>
              <a:rPr lang="en-US"/>
              <a:t>you are</a:t>
            </a:r>
            <a:endParaRPr/>
          </a:p>
        </p:txBody>
      </p:sp>
      <p:sp>
        <p:nvSpPr>
          <p:cNvPr id="184" name="Google Shape;184;p28"/>
          <p:cNvSpPr txBox="1"/>
          <p:nvPr/>
        </p:nvSpPr>
        <p:spPr>
          <a:xfrm>
            <a:off x="13414619" y="11961717"/>
            <a:ext cx="8496600" cy="619200"/>
          </a:xfrm>
          <a:prstGeom prst="rect">
            <a:avLst/>
          </a:prstGeom>
          <a:noFill/>
          <a:ln>
            <a:noFill/>
          </a:ln>
        </p:spPr>
        <p:txBody>
          <a:bodyPr anchorCtr="0" anchor="t" bIns="50800" lIns="50800" spcFirstLastPara="1" rIns="50800" wrap="square" tIns="50800">
            <a:spAutoFit/>
          </a:bodyPr>
          <a:lstStyle/>
          <a:p>
            <a:pPr indent="0" lvl="0" marL="0" marR="0" rtl="0" algn="l">
              <a:lnSpc>
                <a:spcPct val="80000"/>
              </a:lnSpc>
              <a:spcBef>
                <a:spcPts val="0"/>
              </a:spcBef>
              <a:spcAft>
                <a:spcPts val="0"/>
              </a:spcAft>
              <a:buClr>
                <a:srgbClr val="4A4A4A"/>
              </a:buClr>
              <a:buSzPts val="4100"/>
              <a:buFont typeface="Gothic A1"/>
              <a:buNone/>
            </a:pPr>
            <a:r>
              <a:rPr b="0" i="0" lang="en-US" sz="4100" u="none" cap="none" strike="noStrike">
                <a:solidFill>
                  <a:srgbClr val="4A4A4A"/>
                </a:solidFill>
                <a:latin typeface="Gothic A1"/>
                <a:ea typeface="Gothic A1"/>
                <a:cs typeface="Gothic A1"/>
                <a:sym typeface="Gothic A1"/>
              </a:rPr>
              <a:t>thedata.place  @thedataplace</a:t>
            </a:r>
            <a:endParaRPr/>
          </a:p>
        </p:txBody>
      </p:sp>
      <p:pic>
        <p:nvPicPr>
          <p:cNvPr descr="Image" id="185" name="Google Shape;185;p28"/>
          <p:cNvPicPr preferRelativeResize="0"/>
          <p:nvPr/>
        </p:nvPicPr>
        <p:blipFill rotWithShape="1">
          <a:blip r:embed="rId3">
            <a:alphaModFix/>
          </a:blip>
          <a:srcRect b="0" l="0" r="0" t="0"/>
          <a:stretch/>
        </p:blipFill>
        <p:spPr>
          <a:xfrm>
            <a:off x="20885528" y="10946842"/>
            <a:ext cx="2649111" cy="1545978"/>
          </a:xfrm>
          <a:prstGeom prst="rect">
            <a:avLst/>
          </a:prstGeom>
          <a:noFill/>
          <a:ln>
            <a:noFill/>
          </a:ln>
        </p:spPr>
      </p:pic>
      <p:sp>
        <p:nvSpPr>
          <p:cNvPr id="186" name="Google Shape;186;p28"/>
          <p:cNvSpPr txBox="1"/>
          <p:nvPr>
            <p:ph idx="1" type="body"/>
          </p:nvPr>
        </p:nvSpPr>
        <p:spPr>
          <a:xfrm>
            <a:off x="1727200" y="5043258"/>
            <a:ext cx="17730300" cy="6172200"/>
          </a:xfrm>
          <a:prstGeom prst="rect">
            <a:avLst/>
          </a:prstGeom>
          <a:noFill/>
          <a:ln>
            <a:noFill/>
          </a:ln>
        </p:spPr>
        <p:txBody>
          <a:bodyPr anchorCtr="0" anchor="t" bIns="50800" lIns="50800" spcFirstLastPara="1" rIns="50800" wrap="square" tIns="50800">
            <a:noAutofit/>
          </a:bodyPr>
          <a:lstStyle/>
          <a:p>
            <a:pPr indent="0" lvl="0" marL="0" rtl="0" algn="l">
              <a:lnSpc>
                <a:spcPct val="120000"/>
              </a:lnSpc>
              <a:spcBef>
                <a:spcPts val="2400"/>
              </a:spcBef>
              <a:spcAft>
                <a:spcPts val="0"/>
              </a:spcAft>
              <a:buClr>
                <a:schemeClr val="dk1"/>
              </a:buClr>
              <a:buSzPts val="1100"/>
              <a:buFont typeface="Arial"/>
              <a:buNone/>
            </a:pPr>
            <a:r>
              <a:rPr lang="en-US" sz="4800">
                <a:latin typeface="Gothic A1 SemiBold"/>
                <a:ea typeface="Gothic A1 SemiBold"/>
                <a:cs typeface="Gothic A1 SemiBold"/>
                <a:sym typeface="Gothic A1 SemiBold"/>
              </a:rPr>
              <a:t>Tell us a bit about yourself:</a:t>
            </a:r>
            <a:endParaRPr sz="4800">
              <a:latin typeface="Gothic A1 SemiBold"/>
              <a:ea typeface="Gothic A1 SemiBold"/>
              <a:cs typeface="Gothic A1 SemiBold"/>
              <a:sym typeface="Gothic A1 SemiBold"/>
            </a:endParaRPr>
          </a:p>
          <a:p>
            <a:pPr indent="0" lvl="0" marL="0" rtl="0" algn="l">
              <a:lnSpc>
                <a:spcPct val="120000"/>
              </a:lnSpc>
              <a:spcBef>
                <a:spcPts val="2400"/>
              </a:spcBef>
              <a:spcAft>
                <a:spcPts val="0"/>
              </a:spcAft>
              <a:buClr>
                <a:schemeClr val="dk1"/>
              </a:buClr>
              <a:buSzPts val="1100"/>
              <a:buFont typeface="Arial"/>
              <a:buNone/>
            </a:pPr>
            <a:r>
              <a:rPr lang="en-US" sz="4800"/>
              <a:t>Your name</a:t>
            </a:r>
            <a:endParaRPr sz="4800"/>
          </a:p>
          <a:p>
            <a:pPr indent="0" lvl="0" marL="0" rtl="0" algn="l">
              <a:lnSpc>
                <a:spcPct val="120000"/>
              </a:lnSpc>
              <a:spcBef>
                <a:spcPts val="2400"/>
              </a:spcBef>
              <a:spcAft>
                <a:spcPts val="0"/>
              </a:spcAft>
              <a:buClr>
                <a:schemeClr val="dk1"/>
              </a:buClr>
              <a:buSzPts val="1100"/>
              <a:buFont typeface="Arial"/>
              <a:buNone/>
            </a:pPr>
            <a:r>
              <a:rPr lang="en-US" sz="4800"/>
              <a:t>Where you're from</a:t>
            </a:r>
            <a:endParaRPr sz="4800"/>
          </a:p>
          <a:p>
            <a:pPr indent="0" lvl="0" marL="0" rtl="0" algn="l">
              <a:lnSpc>
                <a:spcPct val="120000"/>
              </a:lnSpc>
              <a:spcBef>
                <a:spcPts val="2400"/>
              </a:spcBef>
              <a:spcAft>
                <a:spcPts val="0"/>
              </a:spcAft>
              <a:buClr>
                <a:schemeClr val="dk1"/>
              </a:buClr>
              <a:buSzPts val="1100"/>
              <a:buFont typeface="Arial"/>
              <a:buNone/>
            </a:pPr>
            <a:r>
              <a:rPr lang="en-US" sz="4800"/>
              <a:t>What you’re hoping to get from this session</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